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6"/>
  </p:sldMasterIdLst>
  <p:sldIdLst>
    <p:sldId id="256" r:id="rId7"/>
    <p:sldId id="257" r:id="rId8"/>
    <p:sldId id="259" r:id="rId9"/>
    <p:sldId id="260" r:id="rId10"/>
    <p:sldId id="262" r:id="rId11"/>
    <p:sldId id="263" r:id="rId12"/>
    <p:sldId id="265" r:id="rId13"/>
    <p:sldId id="264" r:id="rId14"/>
    <p:sldId id="266" r:id="rId15"/>
    <p:sldId id="269" r:id="rId16"/>
    <p:sldId id="270" r:id="rId17"/>
    <p:sldId id="271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1.xml"/><Relationship Id="rId11" Type="http://schemas.openxmlformats.org/officeDocument/2006/relationships/slide" Target="slides/slide5.xml"/><Relationship Id="rId5" Type="http://schemas.openxmlformats.org/officeDocument/2006/relationships/customXml" Target="../customXml/item5.xml"/><Relationship Id="rId15" Type="http://schemas.openxmlformats.org/officeDocument/2006/relationships/slide" Target="slides/slide9.xml"/><Relationship Id="rId23" Type="http://schemas.microsoft.com/office/2016/11/relationships/changesInfo" Target="changesInfos/changesInfo1.xml"/><Relationship Id="rId10" Type="http://schemas.openxmlformats.org/officeDocument/2006/relationships/slide" Target="slides/slide4.xml"/><Relationship Id="rId19" Type="http://schemas.openxmlformats.org/officeDocument/2006/relationships/presProps" Target="presProps.xml"/><Relationship Id="rId4" Type="http://schemas.openxmlformats.org/officeDocument/2006/relationships/customXml" Target="../customXml/item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ingh, Avinash Y. (Nokia - TH/Bangkok)" userId="ee3878e4-a536-43f4-b49f-fc637ccd9ea9" providerId="ADAL" clId="{943709D0-3708-49F9-AB11-27E2D8598E27}"/>
    <pc:docChg chg="undo redo custSel mod addSld delSld modSld sldOrd">
      <pc:chgData name="Singh, Avinash Y. (Nokia - TH/Bangkok)" userId="ee3878e4-a536-43f4-b49f-fc637ccd9ea9" providerId="ADAL" clId="{943709D0-3708-49F9-AB11-27E2D8598E27}" dt="2020-11-22T09:12:15.923" v="5278" actId="6549"/>
      <pc:docMkLst>
        <pc:docMk/>
      </pc:docMkLst>
      <pc:sldChg chg="addSp delSp modSp mod setBg">
        <pc:chgData name="Singh, Avinash Y. (Nokia - TH/Bangkok)" userId="ee3878e4-a536-43f4-b49f-fc637ccd9ea9" providerId="ADAL" clId="{943709D0-3708-49F9-AB11-27E2D8598E27}" dt="2020-11-22T09:08:29.614" v="5271" actId="6549"/>
        <pc:sldMkLst>
          <pc:docMk/>
          <pc:sldMk cId="65013756" sldId="256"/>
        </pc:sldMkLst>
        <pc:spChg chg="add mod">
          <ac:chgData name="Singh, Avinash Y. (Nokia - TH/Bangkok)" userId="ee3878e4-a536-43f4-b49f-fc637ccd9ea9" providerId="ADAL" clId="{943709D0-3708-49F9-AB11-27E2D8598E27}" dt="2020-11-22T09:08:29.614" v="5271" actId="6549"/>
          <ac:spMkLst>
            <pc:docMk/>
            <pc:sldMk cId="65013756" sldId="256"/>
            <ac:spMk id="2" creationId="{4E6AB787-C0C3-4562-A1B1-C69DD82A3703}"/>
          </ac:spMkLst>
        </pc:spChg>
        <pc:spChg chg="del">
          <ac:chgData name="Singh, Avinash Y. (Nokia - TH/Bangkok)" userId="ee3878e4-a536-43f4-b49f-fc637ccd9ea9" providerId="ADAL" clId="{943709D0-3708-49F9-AB11-27E2D8598E27}" dt="2020-11-09T15:35:27.726" v="0" actId="478"/>
          <ac:spMkLst>
            <pc:docMk/>
            <pc:sldMk cId="65013756" sldId="256"/>
            <ac:spMk id="2" creationId="{C201D377-D761-40B8-BBC2-5E61C733ED32}"/>
          </ac:spMkLst>
        </pc:spChg>
        <pc:spChg chg="del">
          <ac:chgData name="Singh, Avinash Y. (Nokia - TH/Bangkok)" userId="ee3878e4-a536-43f4-b49f-fc637ccd9ea9" providerId="ADAL" clId="{943709D0-3708-49F9-AB11-27E2D8598E27}" dt="2020-11-09T15:35:27.726" v="0" actId="478"/>
          <ac:spMkLst>
            <pc:docMk/>
            <pc:sldMk cId="65013756" sldId="256"/>
            <ac:spMk id="3" creationId="{FC853D14-9199-4027-B670-8E12E86E28CC}"/>
          </ac:spMkLst>
        </pc:spChg>
        <pc:spChg chg="add mod">
          <ac:chgData name="Singh, Avinash Y. (Nokia - TH/Bangkok)" userId="ee3878e4-a536-43f4-b49f-fc637ccd9ea9" providerId="ADAL" clId="{943709D0-3708-49F9-AB11-27E2D8598E27}" dt="2020-11-09T15:40:06.655" v="188" actId="20577"/>
          <ac:spMkLst>
            <pc:docMk/>
            <pc:sldMk cId="65013756" sldId="256"/>
            <ac:spMk id="6" creationId="{68C81CBF-C632-481A-BAD8-70792784F422}"/>
          </ac:spMkLst>
        </pc:spChg>
        <pc:spChg chg="add">
          <ac:chgData name="Singh, Avinash Y. (Nokia - TH/Bangkok)" userId="ee3878e4-a536-43f4-b49f-fc637ccd9ea9" providerId="ADAL" clId="{943709D0-3708-49F9-AB11-27E2D8598E27}" dt="2020-11-09T15:36:01.258" v="4" actId="26606"/>
          <ac:spMkLst>
            <pc:docMk/>
            <pc:sldMk cId="65013756" sldId="256"/>
            <ac:spMk id="10" creationId="{42A4FC2C-047E-45A5-965D-8E1E3BF09BC6}"/>
          </ac:spMkLst>
        </pc:spChg>
        <pc:picChg chg="add mod">
          <ac:chgData name="Singh, Avinash Y. (Nokia - TH/Bangkok)" userId="ee3878e4-a536-43f4-b49f-fc637ccd9ea9" providerId="ADAL" clId="{943709D0-3708-49F9-AB11-27E2D8598E27}" dt="2020-11-09T15:36:01.258" v="4" actId="26606"/>
          <ac:picMkLst>
            <pc:docMk/>
            <pc:sldMk cId="65013756" sldId="256"/>
            <ac:picMk id="5" creationId="{F2E4C0A5-B2AB-43B0-AA03-5E4FBE490354}"/>
          </ac:picMkLst>
        </pc:picChg>
      </pc:sldChg>
      <pc:sldChg chg="addSp delSp modSp add mod setBg">
        <pc:chgData name="Singh, Avinash Y. (Nokia - TH/Bangkok)" userId="ee3878e4-a536-43f4-b49f-fc637ccd9ea9" providerId="ADAL" clId="{943709D0-3708-49F9-AB11-27E2D8598E27}" dt="2020-11-09T16:00:38.316" v="632" actId="404"/>
        <pc:sldMkLst>
          <pc:docMk/>
          <pc:sldMk cId="1819230301" sldId="257"/>
        </pc:sldMkLst>
        <pc:spChg chg="del">
          <ac:chgData name="Singh, Avinash Y. (Nokia - TH/Bangkok)" userId="ee3878e4-a536-43f4-b49f-fc637ccd9ea9" providerId="ADAL" clId="{943709D0-3708-49F9-AB11-27E2D8598E27}" dt="2020-11-09T15:40:20.643" v="190" actId="478"/>
          <ac:spMkLst>
            <pc:docMk/>
            <pc:sldMk cId="1819230301" sldId="257"/>
            <ac:spMk id="2" creationId="{BE10F4C7-114A-4FFD-8A67-3665DE50FF34}"/>
          </ac:spMkLst>
        </pc:spChg>
        <pc:spChg chg="del">
          <ac:chgData name="Singh, Avinash Y. (Nokia - TH/Bangkok)" userId="ee3878e4-a536-43f4-b49f-fc637ccd9ea9" providerId="ADAL" clId="{943709D0-3708-49F9-AB11-27E2D8598E27}" dt="2020-11-09T15:40:20.643" v="190" actId="478"/>
          <ac:spMkLst>
            <pc:docMk/>
            <pc:sldMk cId="1819230301" sldId="257"/>
            <ac:spMk id="3" creationId="{C9F61030-05DC-4644-B889-191951F50055}"/>
          </ac:spMkLst>
        </pc:spChg>
        <pc:spChg chg="add del mod">
          <ac:chgData name="Singh, Avinash Y. (Nokia - TH/Bangkok)" userId="ee3878e4-a536-43f4-b49f-fc637ccd9ea9" providerId="ADAL" clId="{943709D0-3708-49F9-AB11-27E2D8598E27}" dt="2020-11-09T15:40:43.339" v="192" actId="478"/>
          <ac:spMkLst>
            <pc:docMk/>
            <pc:sldMk cId="1819230301" sldId="257"/>
            <ac:spMk id="4" creationId="{3BA53746-AC7C-47B5-830E-4FDFF36F5BF1}"/>
          </ac:spMkLst>
        </pc:spChg>
        <pc:spChg chg="add mod">
          <ac:chgData name="Singh, Avinash Y. (Nokia - TH/Bangkok)" userId="ee3878e4-a536-43f4-b49f-fc637ccd9ea9" providerId="ADAL" clId="{943709D0-3708-49F9-AB11-27E2D8598E27}" dt="2020-11-09T16:00:38.316" v="632" actId="404"/>
          <ac:spMkLst>
            <pc:docMk/>
            <pc:sldMk cId="1819230301" sldId="257"/>
            <ac:spMk id="7" creationId="{9B609EC8-BE83-4E69-A4E1-9EB57AA6FA2E}"/>
          </ac:spMkLst>
        </pc:spChg>
        <pc:grpChg chg="add del">
          <ac:chgData name="Singh, Avinash Y. (Nokia - TH/Bangkok)" userId="ee3878e4-a536-43f4-b49f-fc637ccd9ea9" providerId="ADAL" clId="{943709D0-3708-49F9-AB11-27E2D8598E27}" dt="2020-11-09T15:42:32.376" v="199" actId="26606"/>
          <ac:grpSpMkLst>
            <pc:docMk/>
            <pc:sldMk cId="1819230301" sldId="257"/>
            <ac:grpSpMk id="11" creationId="{63737881-458F-40AD-B72B-B57D267DC423}"/>
          </ac:grpSpMkLst>
        </pc:grpChg>
        <pc:grpChg chg="add del">
          <ac:chgData name="Singh, Avinash Y. (Nokia - TH/Bangkok)" userId="ee3878e4-a536-43f4-b49f-fc637ccd9ea9" providerId="ADAL" clId="{943709D0-3708-49F9-AB11-27E2D8598E27}" dt="2020-11-09T15:42:32.376" v="199" actId="26606"/>
          <ac:grpSpMkLst>
            <pc:docMk/>
            <pc:sldMk cId="1819230301" sldId="257"/>
            <ac:grpSpMk id="24" creationId="{63737881-458F-40AD-B72B-B57D267DC423}"/>
          </ac:grpSpMkLst>
        </pc:grpChg>
        <pc:picChg chg="add mod">
          <ac:chgData name="Singh, Avinash Y. (Nokia - TH/Bangkok)" userId="ee3878e4-a536-43f4-b49f-fc637ccd9ea9" providerId="ADAL" clId="{943709D0-3708-49F9-AB11-27E2D8598E27}" dt="2020-11-09T15:42:33.404" v="200" actId="14100"/>
          <ac:picMkLst>
            <pc:docMk/>
            <pc:sldMk cId="1819230301" sldId="257"/>
            <ac:picMk id="6" creationId="{AB4FAA27-80D5-463F-A39C-70B137004B7F}"/>
          </ac:picMkLst>
        </pc:picChg>
      </pc:sldChg>
      <pc:sldChg chg="addSp delSp modSp add del mod ord setBg setClrOvrMap">
        <pc:chgData name="Singh, Avinash Y. (Nokia - TH/Bangkok)" userId="ee3878e4-a536-43f4-b49f-fc637ccd9ea9" providerId="ADAL" clId="{943709D0-3708-49F9-AB11-27E2D8598E27}" dt="2020-11-11T14:20:58.142" v="1576" actId="2696"/>
        <pc:sldMkLst>
          <pc:docMk/>
          <pc:sldMk cId="2434707172" sldId="258"/>
        </pc:sldMkLst>
        <pc:spChg chg="del">
          <ac:chgData name="Singh, Avinash Y. (Nokia - TH/Bangkok)" userId="ee3878e4-a536-43f4-b49f-fc637ccd9ea9" providerId="ADAL" clId="{943709D0-3708-49F9-AB11-27E2D8598E27}" dt="2020-11-09T16:01:08.517" v="634" actId="478"/>
          <ac:spMkLst>
            <pc:docMk/>
            <pc:sldMk cId="2434707172" sldId="258"/>
            <ac:spMk id="2" creationId="{17C3D0D1-6CBA-4B2A-92BC-D8ADB678CB09}"/>
          </ac:spMkLst>
        </pc:spChg>
        <pc:spChg chg="add mod">
          <ac:chgData name="Singh, Avinash Y. (Nokia - TH/Bangkok)" userId="ee3878e4-a536-43f4-b49f-fc637ccd9ea9" providerId="ADAL" clId="{943709D0-3708-49F9-AB11-27E2D8598E27}" dt="2020-11-11T13:23:59.839" v="1413" actId="20577"/>
          <ac:spMkLst>
            <pc:docMk/>
            <pc:sldMk cId="2434707172" sldId="258"/>
            <ac:spMk id="5" creationId="{DC19EF08-5283-4945-9585-776D8A32CB2B}"/>
          </ac:spMkLst>
        </pc:spChg>
        <pc:spChg chg="add mod">
          <ac:chgData name="Singh, Avinash Y. (Nokia - TH/Bangkok)" userId="ee3878e4-a536-43f4-b49f-fc637ccd9ea9" providerId="ADAL" clId="{943709D0-3708-49F9-AB11-27E2D8598E27}" dt="2020-11-11T13:55:22.580" v="1488" actId="207"/>
          <ac:spMkLst>
            <pc:docMk/>
            <pc:sldMk cId="2434707172" sldId="258"/>
            <ac:spMk id="8" creationId="{A4D5619E-AC77-42EC-A896-C88E50BBC8D8}"/>
          </ac:spMkLst>
        </pc:spChg>
        <pc:spChg chg="add del">
          <ac:chgData name="Singh, Avinash Y. (Nokia - TH/Bangkok)" userId="ee3878e4-a536-43f4-b49f-fc637ccd9ea9" providerId="ADAL" clId="{943709D0-3708-49F9-AB11-27E2D8598E27}" dt="2020-11-11T10:25:35.848" v="691" actId="26606"/>
          <ac:spMkLst>
            <pc:docMk/>
            <pc:sldMk cId="2434707172" sldId="258"/>
            <ac:spMk id="9" creationId="{42A4FC2C-047E-45A5-965D-8E1E3BF09BC6}"/>
          </ac:spMkLst>
        </pc:spChg>
        <pc:spChg chg="add del">
          <ac:chgData name="Singh, Avinash Y. (Nokia - TH/Bangkok)" userId="ee3878e4-a536-43f4-b49f-fc637ccd9ea9" providerId="ADAL" clId="{943709D0-3708-49F9-AB11-27E2D8598E27}" dt="2020-11-11T10:27:03.926" v="722" actId="26606"/>
          <ac:spMkLst>
            <pc:docMk/>
            <pc:sldMk cId="2434707172" sldId="258"/>
            <ac:spMk id="14" creationId="{022BDE4A-8A20-4A69-9C5A-581C82036A4D}"/>
          </ac:spMkLst>
        </pc:spChg>
        <pc:spChg chg="add mod">
          <ac:chgData name="Singh, Avinash Y. (Nokia - TH/Bangkok)" userId="ee3878e4-a536-43f4-b49f-fc637ccd9ea9" providerId="ADAL" clId="{943709D0-3708-49F9-AB11-27E2D8598E27}" dt="2020-11-11T13:57:20.369" v="1506" actId="14100"/>
          <ac:spMkLst>
            <pc:docMk/>
            <pc:sldMk cId="2434707172" sldId="258"/>
            <ac:spMk id="16" creationId="{3748F752-CBBE-443E-8CD4-7F5208D63C70}"/>
          </ac:spMkLst>
        </pc:spChg>
        <pc:spChg chg="add del">
          <ac:chgData name="Singh, Avinash Y. (Nokia - TH/Bangkok)" userId="ee3878e4-a536-43f4-b49f-fc637ccd9ea9" providerId="ADAL" clId="{943709D0-3708-49F9-AB11-27E2D8598E27}" dt="2020-11-11T10:27:03.926" v="722" actId="26606"/>
          <ac:spMkLst>
            <pc:docMk/>
            <pc:sldMk cId="2434707172" sldId="258"/>
            <ac:spMk id="19" creationId="{2A0E4E09-FC02-4ADC-951A-3FFA90B6FE39}"/>
          </ac:spMkLst>
        </pc:spChg>
        <pc:spChg chg="add del">
          <ac:chgData name="Singh, Avinash Y. (Nokia - TH/Bangkok)" userId="ee3878e4-a536-43f4-b49f-fc637ccd9ea9" providerId="ADAL" clId="{943709D0-3708-49F9-AB11-27E2D8598E27}" dt="2020-11-11T10:27:03.926" v="722" actId="26606"/>
          <ac:spMkLst>
            <pc:docMk/>
            <pc:sldMk cId="2434707172" sldId="258"/>
            <ac:spMk id="21" creationId="{9453FF84-60C1-4EA8-B49B-1B8C2D0C589F}"/>
          </ac:spMkLst>
        </pc:spChg>
        <pc:picChg chg="add mod ord">
          <ac:chgData name="Singh, Avinash Y. (Nokia - TH/Bangkok)" userId="ee3878e4-a536-43f4-b49f-fc637ccd9ea9" providerId="ADAL" clId="{943709D0-3708-49F9-AB11-27E2D8598E27}" dt="2020-11-11T10:31:08.604" v="889" actId="1076"/>
          <ac:picMkLst>
            <pc:docMk/>
            <pc:sldMk cId="2434707172" sldId="258"/>
            <ac:picMk id="4" creationId="{41186C94-C85E-4D58-B461-C1EB89963BE4}"/>
          </ac:picMkLst>
        </pc:picChg>
        <pc:picChg chg="add del">
          <ac:chgData name="Singh, Avinash Y. (Nokia - TH/Bangkok)" userId="ee3878e4-a536-43f4-b49f-fc637ccd9ea9" providerId="ADAL" clId="{943709D0-3708-49F9-AB11-27E2D8598E27}" dt="2020-11-10T12:26:52.066" v="687" actId="478"/>
          <ac:picMkLst>
            <pc:docMk/>
            <pc:sldMk cId="2434707172" sldId="258"/>
            <ac:picMk id="6" creationId="{D14DF916-5141-42E1-9038-46E2ED728C87}"/>
          </ac:picMkLst>
        </pc:picChg>
        <pc:picChg chg="add del mod">
          <ac:chgData name="Singh, Avinash Y. (Nokia - TH/Bangkok)" userId="ee3878e4-a536-43f4-b49f-fc637ccd9ea9" providerId="ADAL" clId="{943709D0-3708-49F9-AB11-27E2D8598E27}" dt="2020-11-11T10:34:41.516" v="917" actId="478"/>
          <ac:picMkLst>
            <pc:docMk/>
            <pc:sldMk cId="2434707172" sldId="258"/>
            <ac:picMk id="7" creationId="{D4CF34D2-BABF-495F-BE57-E02B3E344F6E}"/>
          </ac:picMkLst>
        </pc:picChg>
        <pc:picChg chg="add mod">
          <ac:chgData name="Singh, Avinash Y. (Nokia - TH/Bangkok)" userId="ee3878e4-a536-43f4-b49f-fc637ccd9ea9" providerId="ADAL" clId="{943709D0-3708-49F9-AB11-27E2D8598E27}" dt="2020-11-11T13:56:00.077" v="1493" actId="1076"/>
          <ac:picMkLst>
            <pc:docMk/>
            <pc:sldMk cId="2434707172" sldId="258"/>
            <ac:picMk id="10" creationId="{1604CFF8-CD13-4A66-8D34-20A018411FC8}"/>
          </ac:picMkLst>
        </pc:picChg>
        <pc:picChg chg="add mod ord">
          <ac:chgData name="Singh, Avinash Y. (Nokia - TH/Bangkok)" userId="ee3878e4-a536-43f4-b49f-fc637ccd9ea9" providerId="ADAL" clId="{943709D0-3708-49F9-AB11-27E2D8598E27}" dt="2020-11-11T13:56:36.071" v="1497" actId="108"/>
          <ac:picMkLst>
            <pc:docMk/>
            <pc:sldMk cId="2434707172" sldId="258"/>
            <ac:picMk id="11" creationId="{C36B7B8E-2770-49CD-887A-1A5667F290B4}"/>
          </ac:picMkLst>
        </pc:picChg>
        <pc:picChg chg="add mod">
          <ac:chgData name="Singh, Avinash Y. (Nokia - TH/Bangkok)" userId="ee3878e4-a536-43f4-b49f-fc637ccd9ea9" providerId="ADAL" clId="{943709D0-3708-49F9-AB11-27E2D8598E27}" dt="2020-11-11T13:57:25.642" v="1507" actId="14100"/>
          <ac:picMkLst>
            <pc:docMk/>
            <pc:sldMk cId="2434707172" sldId="258"/>
            <ac:picMk id="12" creationId="{C4DFA9BE-FB80-4668-8A6D-F8B32848BB1A}"/>
          </ac:picMkLst>
        </pc:picChg>
        <pc:picChg chg="add mod">
          <ac:chgData name="Singh, Avinash Y. (Nokia - TH/Bangkok)" userId="ee3878e4-a536-43f4-b49f-fc637ccd9ea9" providerId="ADAL" clId="{943709D0-3708-49F9-AB11-27E2D8598E27}" dt="2020-11-11T13:57:08.321" v="1503" actId="1076"/>
          <ac:picMkLst>
            <pc:docMk/>
            <pc:sldMk cId="2434707172" sldId="258"/>
            <ac:picMk id="13" creationId="{34EF1949-1FE8-4B40-B3AA-DE59F16C223E}"/>
          </ac:picMkLst>
        </pc:picChg>
        <pc:picChg chg="add mod">
          <ac:chgData name="Singh, Avinash Y. (Nokia - TH/Bangkok)" userId="ee3878e4-a536-43f4-b49f-fc637ccd9ea9" providerId="ADAL" clId="{943709D0-3708-49F9-AB11-27E2D8598E27}" dt="2020-11-11T13:58:36.302" v="1514" actId="1076"/>
          <ac:picMkLst>
            <pc:docMk/>
            <pc:sldMk cId="2434707172" sldId="258"/>
            <ac:picMk id="15" creationId="{B7AB7E30-F42F-4EA2-BDDD-AA64E1636C2F}"/>
          </ac:picMkLst>
        </pc:picChg>
      </pc:sldChg>
      <pc:sldChg chg="addSp delSp modSp add del">
        <pc:chgData name="Singh, Avinash Y. (Nokia - TH/Bangkok)" userId="ee3878e4-a536-43f4-b49f-fc637ccd9ea9" providerId="ADAL" clId="{943709D0-3708-49F9-AB11-27E2D8598E27}" dt="2020-11-11T12:42:01.021" v="1372" actId="2696"/>
        <pc:sldMkLst>
          <pc:docMk/>
          <pc:sldMk cId="2610770671" sldId="259"/>
        </pc:sldMkLst>
        <pc:spChg chg="del">
          <ac:chgData name="Singh, Avinash Y. (Nokia - TH/Bangkok)" userId="ee3878e4-a536-43f4-b49f-fc637ccd9ea9" providerId="ADAL" clId="{943709D0-3708-49F9-AB11-27E2D8598E27}" dt="2020-11-11T11:48:14.085" v="1078" actId="478"/>
          <ac:spMkLst>
            <pc:docMk/>
            <pc:sldMk cId="2610770671" sldId="259"/>
            <ac:spMk id="2" creationId="{E915C048-79B7-4D91-BCA0-14EB3281DEEB}"/>
          </ac:spMkLst>
        </pc:spChg>
        <pc:spChg chg="add mod">
          <ac:chgData name="Singh, Avinash Y. (Nokia - TH/Bangkok)" userId="ee3878e4-a536-43f4-b49f-fc637ccd9ea9" providerId="ADAL" clId="{943709D0-3708-49F9-AB11-27E2D8598E27}" dt="2020-11-11T11:51:23.449" v="1145" actId="1076"/>
          <ac:spMkLst>
            <pc:docMk/>
            <pc:sldMk cId="2610770671" sldId="259"/>
            <ac:spMk id="5" creationId="{10DD400E-E4A5-4C07-99C1-DC7506F5D226}"/>
          </ac:spMkLst>
        </pc:spChg>
        <pc:spChg chg="add mod">
          <ac:chgData name="Singh, Avinash Y. (Nokia - TH/Bangkok)" userId="ee3878e4-a536-43f4-b49f-fc637ccd9ea9" providerId="ADAL" clId="{943709D0-3708-49F9-AB11-27E2D8598E27}" dt="2020-11-11T11:51:23.449" v="1145" actId="1076"/>
          <ac:spMkLst>
            <pc:docMk/>
            <pc:sldMk cId="2610770671" sldId="259"/>
            <ac:spMk id="9" creationId="{44F04940-71DF-4361-9666-8604D2D4ACC1}"/>
          </ac:spMkLst>
        </pc:spChg>
        <pc:spChg chg="add mod">
          <ac:chgData name="Singh, Avinash Y. (Nokia - TH/Bangkok)" userId="ee3878e4-a536-43f4-b49f-fc637ccd9ea9" providerId="ADAL" clId="{943709D0-3708-49F9-AB11-27E2D8598E27}" dt="2020-11-11T11:52:25.519" v="1178" actId="1038"/>
          <ac:spMkLst>
            <pc:docMk/>
            <pc:sldMk cId="2610770671" sldId="259"/>
            <ac:spMk id="10" creationId="{7C5F6104-44CD-42EE-91D9-3FD4FC8A56F8}"/>
          </ac:spMkLst>
        </pc:spChg>
        <pc:spChg chg="add mod">
          <ac:chgData name="Singh, Avinash Y. (Nokia - TH/Bangkok)" userId="ee3878e4-a536-43f4-b49f-fc637ccd9ea9" providerId="ADAL" clId="{943709D0-3708-49F9-AB11-27E2D8598E27}" dt="2020-11-11T12:33:11.157" v="1235" actId="1076"/>
          <ac:spMkLst>
            <pc:docMk/>
            <pc:sldMk cId="2610770671" sldId="259"/>
            <ac:spMk id="15" creationId="{40C769B2-203F-4CBD-B100-290510EE022F}"/>
          </ac:spMkLst>
        </pc:spChg>
        <pc:spChg chg="add mod">
          <ac:chgData name="Singh, Avinash Y. (Nokia - TH/Bangkok)" userId="ee3878e4-a536-43f4-b49f-fc637ccd9ea9" providerId="ADAL" clId="{943709D0-3708-49F9-AB11-27E2D8598E27}" dt="2020-11-11T11:51:31.165" v="1146" actId="1076"/>
          <ac:spMkLst>
            <pc:docMk/>
            <pc:sldMk cId="2610770671" sldId="259"/>
            <ac:spMk id="17" creationId="{3945DA47-AB58-4467-944E-84B1F44E9272}"/>
          </ac:spMkLst>
        </pc:spChg>
        <pc:spChg chg="add mod">
          <ac:chgData name="Singh, Avinash Y. (Nokia - TH/Bangkok)" userId="ee3878e4-a536-43f4-b49f-fc637ccd9ea9" providerId="ADAL" clId="{943709D0-3708-49F9-AB11-27E2D8598E27}" dt="2020-11-11T11:51:31.165" v="1146" actId="1076"/>
          <ac:spMkLst>
            <pc:docMk/>
            <pc:sldMk cId="2610770671" sldId="259"/>
            <ac:spMk id="19" creationId="{ABB0FFB0-C15B-4C7C-A800-6765C61897C5}"/>
          </ac:spMkLst>
        </pc:spChg>
        <pc:spChg chg="add mod">
          <ac:chgData name="Singh, Avinash Y. (Nokia - TH/Bangkok)" userId="ee3878e4-a536-43f4-b49f-fc637ccd9ea9" providerId="ADAL" clId="{943709D0-3708-49F9-AB11-27E2D8598E27}" dt="2020-11-11T11:53:10.976" v="1218" actId="1037"/>
          <ac:spMkLst>
            <pc:docMk/>
            <pc:sldMk cId="2610770671" sldId="259"/>
            <ac:spMk id="20" creationId="{E0F02113-E990-487E-922A-202EBBF9EB9A}"/>
          </ac:spMkLst>
        </pc:spChg>
        <pc:spChg chg="add mod">
          <ac:chgData name="Singh, Avinash Y. (Nokia - TH/Bangkok)" userId="ee3878e4-a536-43f4-b49f-fc637ccd9ea9" providerId="ADAL" clId="{943709D0-3708-49F9-AB11-27E2D8598E27}" dt="2020-11-11T12:34:20.517" v="1368" actId="1038"/>
          <ac:spMkLst>
            <pc:docMk/>
            <pc:sldMk cId="2610770671" sldId="259"/>
            <ac:spMk id="22" creationId="{3E171C77-9187-4572-8793-80612E59686D}"/>
          </ac:spMkLst>
        </pc:spChg>
        <pc:spChg chg="add mod">
          <ac:chgData name="Singh, Avinash Y. (Nokia - TH/Bangkok)" userId="ee3878e4-a536-43f4-b49f-fc637ccd9ea9" providerId="ADAL" clId="{943709D0-3708-49F9-AB11-27E2D8598E27}" dt="2020-11-11T11:51:53.600" v="1157" actId="20577"/>
          <ac:spMkLst>
            <pc:docMk/>
            <pc:sldMk cId="2610770671" sldId="259"/>
            <ac:spMk id="23" creationId="{FA446FD5-7CC9-4661-81B0-CD7F96C4EE4E}"/>
          </ac:spMkLst>
        </pc:spChg>
        <pc:spChg chg="add mod">
          <ac:chgData name="Singh, Avinash Y. (Nokia - TH/Bangkok)" userId="ee3878e4-a536-43f4-b49f-fc637ccd9ea9" providerId="ADAL" clId="{943709D0-3708-49F9-AB11-27E2D8598E27}" dt="2020-11-11T12:34:37.201" v="1371" actId="20577"/>
          <ac:spMkLst>
            <pc:docMk/>
            <pc:sldMk cId="2610770671" sldId="259"/>
            <ac:spMk id="24" creationId="{6250203F-6128-40F4-8F69-86D4A9CF98DC}"/>
          </ac:spMkLst>
        </pc:spChg>
        <pc:spChg chg="add mod">
          <ac:chgData name="Singh, Avinash Y. (Nokia - TH/Bangkok)" userId="ee3878e4-a536-43f4-b49f-fc637ccd9ea9" providerId="ADAL" clId="{943709D0-3708-49F9-AB11-27E2D8598E27}" dt="2020-11-11T11:53:34.932" v="1228" actId="1076"/>
          <ac:spMkLst>
            <pc:docMk/>
            <pc:sldMk cId="2610770671" sldId="259"/>
            <ac:spMk id="27" creationId="{F9201F84-15FE-433E-9915-69309F32D9BB}"/>
          </ac:spMkLst>
        </pc:spChg>
        <pc:spChg chg="add mod">
          <ac:chgData name="Singh, Avinash Y. (Nokia - TH/Bangkok)" userId="ee3878e4-a536-43f4-b49f-fc637ccd9ea9" providerId="ADAL" clId="{943709D0-3708-49F9-AB11-27E2D8598E27}" dt="2020-11-11T12:29:24.632" v="1232" actId="1076"/>
          <ac:spMkLst>
            <pc:docMk/>
            <pc:sldMk cId="2610770671" sldId="259"/>
            <ac:spMk id="28" creationId="{A4738B4F-9692-45B5-9157-A8F970A19592}"/>
          </ac:spMkLst>
        </pc:spChg>
        <pc:spChg chg="add mod">
          <ac:chgData name="Singh, Avinash Y. (Nokia - TH/Bangkok)" userId="ee3878e4-a536-43f4-b49f-fc637ccd9ea9" providerId="ADAL" clId="{943709D0-3708-49F9-AB11-27E2D8598E27}" dt="2020-11-11T12:34:11.417" v="1309" actId="20577"/>
          <ac:spMkLst>
            <pc:docMk/>
            <pc:sldMk cId="2610770671" sldId="259"/>
            <ac:spMk id="31" creationId="{D92CC567-B976-4F7E-AD6F-846EDB930FF9}"/>
          </ac:spMkLst>
        </pc:spChg>
        <pc:cxnChg chg="add mod">
          <ac:chgData name="Singh, Avinash Y. (Nokia - TH/Bangkok)" userId="ee3878e4-a536-43f4-b49f-fc637ccd9ea9" providerId="ADAL" clId="{943709D0-3708-49F9-AB11-27E2D8598E27}" dt="2020-11-11T11:51:23.449" v="1145" actId="1076"/>
          <ac:cxnSpMkLst>
            <pc:docMk/>
            <pc:sldMk cId="2610770671" sldId="259"/>
            <ac:cxnSpMk id="4" creationId="{847B336D-403C-4F1B-9D48-EDE20D35D4A6}"/>
          </ac:cxnSpMkLst>
        </pc:cxnChg>
        <pc:cxnChg chg="add mod">
          <ac:chgData name="Singh, Avinash Y. (Nokia - TH/Bangkok)" userId="ee3878e4-a536-43f4-b49f-fc637ccd9ea9" providerId="ADAL" clId="{943709D0-3708-49F9-AB11-27E2D8598E27}" dt="2020-11-11T11:52:29.662" v="1179" actId="14100"/>
          <ac:cxnSpMkLst>
            <pc:docMk/>
            <pc:sldMk cId="2610770671" sldId="259"/>
            <ac:cxnSpMk id="8" creationId="{8989F3B6-A7F7-4700-9084-CBF42B5B735B}"/>
          </ac:cxnSpMkLst>
        </pc:cxnChg>
        <pc:cxnChg chg="add del mod">
          <ac:chgData name="Singh, Avinash Y. (Nokia - TH/Bangkok)" userId="ee3878e4-a536-43f4-b49f-fc637ccd9ea9" providerId="ADAL" clId="{943709D0-3708-49F9-AB11-27E2D8598E27}" dt="2020-11-11T11:49:53.130" v="1129" actId="478"/>
          <ac:cxnSpMkLst>
            <pc:docMk/>
            <pc:sldMk cId="2610770671" sldId="259"/>
            <ac:cxnSpMk id="11" creationId="{0C44DC22-11BD-4F6D-AC83-8844144256E0}"/>
          </ac:cxnSpMkLst>
        </pc:cxnChg>
        <pc:cxnChg chg="add mod">
          <ac:chgData name="Singh, Avinash Y. (Nokia - TH/Bangkok)" userId="ee3878e4-a536-43f4-b49f-fc637ccd9ea9" providerId="ADAL" clId="{943709D0-3708-49F9-AB11-27E2D8598E27}" dt="2020-11-11T12:33:14.871" v="1236" actId="14100"/>
          <ac:cxnSpMkLst>
            <pc:docMk/>
            <pc:sldMk cId="2610770671" sldId="259"/>
            <ac:cxnSpMk id="14" creationId="{F125F787-4E46-44D9-9C13-EC767A37DD67}"/>
          </ac:cxnSpMkLst>
        </pc:cxnChg>
        <pc:cxnChg chg="add mod">
          <ac:chgData name="Singh, Avinash Y. (Nokia - TH/Bangkok)" userId="ee3878e4-a536-43f4-b49f-fc637ccd9ea9" providerId="ADAL" clId="{943709D0-3708-49F9-AB11-27E2D8598E27}" dt="2020-11-11T11:51:31.165" v="1146" actId="1076"/>
          <ac:cxnSpMkLst>
            <pc:docMk/>
            <pc:sldMk cId="2610770671" sldId="259"/>
            <ac:cxnSpMk id="16" creationId="{1FE4C447-52EB-4EBC-9593-187E5F19E1D4}"/>
          </ac:cxnSpMkLst>
        </pc:cxnChg>
        <pc:cxnChg chg="add mod">
          <ac:chgData name="Singh, Avinash Y. (Nokia - TH/Bangkok)" userId="ee3878e4-a536-43f4-b49f-fc637ccd9ea9" providerId="ADAL" clId="{943709D0-3708-49F9-AB11-27E2D8598E27}" dt="2020-11-11T11:53:14.682" v="1219" actId="14100"/>
          <ac:cxnSpMkLst>
            <pc:docMk/>
            <pc:sldMk cId="2610770671" sldId="259"/>
            <ac:cxnSpMk id="18" creationId="{9F6C3398-136C-4618-8D74-A7D3C105CE8D}"/>
          </ac:cxnSpMkLst>
        </pc:cxnChg>
        <pc:cxnChg chg="add mod">
          <ac:chgData name="Singh, Avinash Y. (Nokia - TH/Bangkok)" userId="ee3878e4-a536-43f4-b49f-fc637ccd9ea9" providerId="ADAL" clId="{943709D0-3708-49F9-AB11-27E2D8598E27}" dt="2020-11-11T12:34:28.050" v="1369" actId="14100"/>
          <ac:cxnSpMkLst>
            <pc:docMk/>
            <pc:sldMk cId="2610770671" sldId="259"/>
            <ac:cxnSpMk id="21" creationId="{A25357E9-E515-43FD-8F0A-7385DF434CB3}"/>
          </ac:cxnSpMkLst>
        </pc:cxnChg>
      </pc:sldChg>
      <pc:sldChg chg="addSp modSp add del">
        <pc:chgData name="Singh, Avinash Y. (Nokia - TH/Bangkok)" userId="ee3878e4-a536-43f4-b49f-fc637ccd9ea9" providerId="ADAL" clId="{943709D0-3708-49F9-AB11-27E2D8598E27}" dt="2020-11-11T13:41:43.758" v="1444" actId="2696"/>
        <pc:sldMkLst>
          <pc:docMk/>
          <pc:sldMk cId="2667346816" sldId="259"/>
        </pc:sldMkLst>
        <pc:spChg chg="add mod">
          <ac:chgData name="Singh, Avinash Y. (Nokia - TH/Bangkok)" userId="ee3878e4-a536-43f4-b49f-fc637ccd9ea9" providerId="ADAL" clId="{943709D0-3708-49F9-AB11-27E2D8598E27}" dt="2020-11-11T13:27:11.318" v="1443" actId="1076"/>
          <ac:spMkLst>
            <pc:docMk/>
            <pc:sldMk cId="2667346816" sldId="259"/>
            <ac:spMk id="3" creationId="{BF9F6FA5-5D03-4715-924F-0847F7D1B401}"/>
          </ac:spMkLst>
        </pc:spChg>
        <pc:spChg chg="add mod">
          <ac:chgData name="Singh, Avinash Y. (Nokia - TH/Bangkok)" userId="ee3878e4-a536-43f4-b49f-fc637ccd9ea9" providerId="ADAL" clId="{943709D0-3708-49F9-AB11-27E2D8598E27}" dt="2020-11-11T13:27:11.318" v="1443" actId="1076"/>
          <ac:spMkLst>
            <pc:docMk/>
            <pc:sldMk cId="2667346816" sldId="259"/>
            <ac:spMk id="4" creationId="{131A919F-393D-4C13-9861-11E305E5962F}"/>
          </ac:spMkLst>
        </pc:spChg>
        <pc:cxnChg chg="add mod">
          <ac:chgData name="Singh, Avinash Y. (Nokia - TH/Bangkok)" userId="ee3878e4-a536-43f4-b49f-fc637ccd9ea9" providerId="ADAL" clId="{943709D0-3708-49F9-AB11-27E2D8598E27}" dt="2020-11-11T13:27:11.318" v="1443" actId="1076"/>
          <ac:cxnSpMkLst>
            <pc:docMk/>
            <pc:sldMk cId="2667346816" sldId="259"/>
            <ac:cxnSpMk id="6" creationId="{909A5208-F7D4-4631-B093-3EBABDC3F828}"/>
          </ac:cxnSpMkLst>
        </pc:cxnChg>
      </pc:sldChg>
      <pc:sldChg chg="delSp modSp add setBg delDesignElem">
        <pc:chgData name="Singh, Avinash Y. (Nokia - TH/Bangkok)" userId="ee3878e4-a536-43f4-b49f-fc637ccd9ea9" providerId="ADAL" clId="{943709D0-3708-49F9-AB11-27E2D8598E27}" dt="2020-11-11T17:41:08.267" v="2583" actId="167"/>
        <pc:sldMkLst>
          <pc:docMk/>
          <pc:sldMk cId="3616642274" sldId="259"/>
        </pc:sldMkLst>
        <pc:spChg chg="mod">
          <ac:chgData name="Singh, Avinash Y. (Nokia - TH/Bangkok)" userId="ee3878e4-a536-43f4-b49f-fc637ccd9ea9" providerId="ADAL" clId="{943709D0-3708-49F9-AB11-27E2D8598E27}" dt="2020-11-11T13:59:58.288" v="1526" actId="14100"/>
          <ac:spMkLst>
            <pc:docMk/>
            <pc:sldMk cId="3616642274" sldId="259"/>
            <ac:spMk id="8" creationId="{A4D5619E-AC77-42EC-A896-C88E50BBC8D8}"/>
          </ac:spMkLst>
        </pc:spChg>
        <pc:spChg chg="del">
          <ac:chgData name="Singh, Avinash Y. (Nokia - TH/Bangkok)" userId="ee3878e4-a536-43f4-b49f-fc637ccd9ea9" providerId="ADAL" clId="{943709D0-3708-49F9-AB11-27E2D8598E27}" dt="2020-11-11T13:58:42.091" v="1516"/>
          <ac:spMkLst>
            <pc:docMk/>
            <pc:sldMk cId="3616642274" sldId="259"/>
            <ac:spMk id="14" creationId="{022BDE4A-8A20-4A69-9C5A-581C82036A4D}"/>
          </ac:spMkLst>
        </pc:spChg>
        <pc:spChg chg="mod">
          <ac:chgData name="Singh, Avinash Y. (Nokia - TH/Bangkok)" userId="ee3878e4-a536-43f4-b49f-fc637ccd9ea9" providerId="ADAL" clId="{943709D0-3708-49F9-AB11-27E2D8598E27}" dt="2020-11-11T13:59:52.259" v="1525" actId="14100"/>
          <ac:spMkLst>
            <pc:docMk/>
            <pc:sldMk cId="3616642274" sldId="259"/>
            <ac:spMk id="16" creationId="{3748F752-CBBE-443E-8CD4-7F5208D63C70}"/>
          </ac:spMkLst>
        </pc:spChg>
        <pc:picChg chg="mod">
          <ac:chgData name="Singh, Avinash Y. (Nokia - TH/Bangkok)" userId="ee3878e4-a536-43f4-b49f-fc637ccd9ea9" providerId="ADAL" clId="{943709D0-3708-49F9-AB11-27E2D8598E27}" dt="2020-11-11T13:59:45.928" v="1524" actId="1076"/>
          <ac:picMkLst>
            <pc:docMk/>
            <pc:sldMk cId="3616642274" sldId="259"/>
            <ac:picMk id="10" creationId="{1604CFF8-CD13-4A66-8D34-20A018411FC8}"/>
          </ac:picMkLst>
        </pc:picChg>
        <pc:picChg chg="mod ord">
          <ac:chgData name="Singh, Avinash Y. (Nokia - TH/Bangkok)" userId="ee3878e4-a536-43f4-b49f-fc637ccd9ea9" providerId="ADAL" clId="{943709D0-3708-49F9-AB11-27E2D8598E27}" dt="2020-11-11T17:41:08.267" v="2583" actId="167"/>
          <ac:picMkLst>
            <pc:docMk/>
            <pc:sldMk cId="3616642274" sldId="259"/>
            <ac:picMk id="11" creationId="{C36B7B8E-2770-49CD-887A-1A5667F290B4}"/>
          </ac:picMkLst>
        </pc:picChg>
        <pc:picChg chg="mod ord">
          <ac:chgData name="Singh, Avinash Y. (Nokia - TH/Bangkok)" userId="ee3878e4-a536-43f4-b49f-fc637ccd9ea9" providerId="ADAL" clId="{943709D0-3708-49F9-AB11-27E2D8598E27}" dt="2020-11-11T17:40:52.943" v="2582" actId="167"/>
          <ac:picMkLst>
            <pc:docMk/>
            <pc:sldMk cId="3616642274" sldId="259"/>
            <ac:picMk id="12" creationId="{C4DFA9BE-FB80-4668-8A6D-F8B32848BB1A}"/>
          </ac:picMkLst>
        </pc:picChg>
        <pc:picChg chg="mod">
          <ac:chgData name="Singh, Avinash Y. (Nokia - TH/Bangkok)" userId="ee3878e4-a536-43f4-b49f-fc637ccd9ea9" providerId="ADAL" clId="{943709D0-3708-49F9-AB11-27E2D8598E27}" dt="2020-11-11T13:59:43.171" v="1523" actId="14100"/>
          <ac:picMkLst>
            <pc:docMk/>
            <pc:sldMk cId="3616642274" sldId="259"/>
            <ac:picMk id="13" creationId="{34EF1949-1FE8-4B40-B3AA-DE59F16C223E}"/>
          </ac:picMkLst>
        </pc:picChg>
        <pc:picChg chg="del">
          <ac:chgData name="Singh, Avinash Y. (Nokia - TH/Bangkok)" userId="ee3878e4-a536-43f4-b49f-fc637ccd9ea9" providerId="ADAL" clId="{943709D0-3708-49F9-AB11-27E2D8598E27}" dt="2020-11-11T13:58:45.341" v="1517"/>
          <ac:picMkLst>
            <pc:docMk/>
            <pc:sldMk cId="3616642274" sldId="259"/>
            <ac:picMk id="15" creationId="{B7AB7E30-F42F-4EA2-BDDD-AA64E1636C2F}"/>
          </ac:picMkLst>
        </pc:picChg>
      </pc:sldChg>
      <pc:sldChg chg="addSp delSp modSp add">
        <pc:chgData name="Singh, Avinash Y. (Nokia - TH/Bangkok)" userId="ee3878e4-a536-43f4-b49f-fc637ccd9ea9" providerId="ADAL" clId="{943709D0-3708-49F9-AB11-27E2D8598E27}" dt="2020-11-22T09:06:29.076" v="5095" actId="20577"/>
        <pc:sldMkLst>
          <pc:docMk/>
          <pc:sldMk cId="3192842959" sldId="260"/>
        </pc:sldMkLst>
        <pc:spChg chg="mod">
          <ac:chgData name="Singh, Avinash Y. (Nokia - TH/Bangkok)" userId="ee3878e4-a536-43f4-b49f-fc637ccd9ea9" providerId="ADAL" clId="{943709D0-3708-49F9-AB11-27E2D8598E27}" dt="2020-11-22T09:06:29.076" v="5095" actId="20577"/>
          <ac:spMkLst>
            <pc:docMk/>
            <pc:sldMk cId="3192842959" sldId="260"/>
            <ac:spMk id="8" creationId="{A4D5619E-AC77-42EC-A896-C88E50BBC8D8}"/>
          </ac:spMkLst>
        </pc:spChg>
        <pc:spChg chg="mod">
          <ac:chgData name="Singh, Avinash Y. (Nokia - TH/Bangkok)" userId="ee3878e4-a536-43f4-b49f-fc637ccd9ea9" providerId="ADAL" clId="{943709D0-3708-49F9-AB11-27E2D8598E27}" dt="2020-11-11T14:29:45.524" v="2230" actId="20577"/>
          <ac:spMkLst>
            <pc:docMk/>
            <pc:sldMk cId="3192842959" sldId="260"/>
            <ac:spMk id="16" creationId="{3748F752-CBBE-443E-8CD4-7F5208D63C70}"/>
          </ac:spMkLst>
        </pc:spChg>
        <pc:picChg chg="add mod">
          <ac:chgData name="Singh, Avinash Y. (Nokia - TH/Bangkok)" userId="ee3878e4-a536-43f4-b49f-fc637ccd9ea9" providerId="ADAL" clId="{943709D0-3708-49F9-AB11-27E2D8598E27}" dt="2020-11-11T14:01:41.623" v="1543" actId="1076"/>
          <ac:picMkLst>
            <pc:docMk/>
            <pc:sldMk cId="3192842959" sldId="260"/>
            <ac:picMk id="2" creationId="{F468BEAE-6522-413E-BA49-9422D357CFE8}"/>
          </ac:picMkLst>
        </pc:picChg>
        <pc:picChg chg="add mod ord">
          <ac:chgData name="Singh, Avinash Y. (Nokia - TH/Bangkok)" userId="ee3878e4-a536-43f4-b49f-fc637ccd9ea9" providerId="ADAL" clId="{943709D0-3708-49F9-AB11-27E2D8598E27}" dt="2020-11-11T17:40:41.801" v="2581" actId="167"/>
          <ac:picMkLst>
            <pc:docMk/>
            <pc:sldMk cId="3192842959" sldId="260"/>
            <ac:picMk id="3" creationId="{45F55642-8E76-412A-BE9A-495C936AE12A}"/>
          </ac:picMkLst>
        </pc:picChg>
        <pc:picChg chg="mod">
          <ac:chgData name="Singh, Avinash Y. (Nokia - TH/Bangkok)" userId="ee3878e4-a536-43f4-b49f-fc637ccd9ea9" providerId="ADAL" clId="{943709D0-3708-49F9-AB11-27E2D8598E27}" dt="2020-11-11T14:16:43.726" v="1570" actId="1036"/>
          <ac:picMkLst>
            <pc:docMk/>
            <pc:sldMk cId="3192842959" sldId="260"/>
            <ac:picMk id="4" creationId="{41186C94-C85E-4D58-B461-C1EB89963BE4}"/>
          </ac:picMkLst>
        </pc:picChg>
        <pc:picChg chg="add del">
          <ac:chgData name="Singh, Avinash Y. (Nokia - TH/Bangkok)" userId="ee3878e4-a536-43f4-b49f-fc637ccd9ea9" providerId="ADAL" clId="{943709D0-3708-49F9-AB11-27E2D8598E27}" dt="2020-11-11T14:01:20.987" v="1541" actId="478"/>
          <ac:picMkLst>
            <pc:docMk/>
            <pc:sldMk cId="3192842959" sldId="260"/>
            <ac:picMk id="10" creationId="{1604CFF8-CD13-4A66-8D34-20A018411FC8}"/>
          </ac:picMkLst>
        </pc:picChg>
        <pc:picChg chg="del">
          <ac:chgData name="Singh, Avinash Y. (Nokia - TH/Bangkok)" userId="ee3878e4-a536-43f4-b49f-fc637ccd9ea9" providerId="ADAL" clId="{943709D0-3708-49F9-AB11-27E2D8598E27}" dt="2020-11-11T14:00:31.187" v="1529" actId="478"/>
          <ac:picMkLst>
            <pc:docMk/>
            <pc:sldMk cId="3192842959" sldId="260"/>
            <ac:picMk id="11" creationId="{C36B7B8E-2770-49CD-887A-1A5667F290B4}"/>
          </ac:picMkLst>
        </pc:picChg>
        <pc:picChg chg="del">
          <ac:chgData name="Singh, Avinash Y. (Nokia - TH/Bangkok)" userId="ee3878e4-a536-43f4-b49f-fc637ccd9ea9" providerId="ADAL" clId="{943709D0-3708-49F9-AB11-27E2D8598E27}" dt="2020-11-11T14:01:44.021" v="1544" actId="478"/>
          <ac:picMkLst>
            <pc:docMk/>
            <pc:sldMk cId="3192842959" sldId="260"/>
            <ac:picMk id="12" creationId="{C4DFA9BE-FB80-4668-8A6D-F8B32848BB1A}"/>
          </ac:picMkLst>
        </pc:picChg>
        <pc:picChg chg="del">
          <ac:chgData name="Singh, Avinash Y. (Nokia - TH/Bangkok)" userId="ee3878e4-a536-43f4-b49f-fc637ccd9ea9" providerId="ADAL" clId="{943709D0-3708-49F9-AB11-27E2D8598E27}" dt="2020-11-11T14:01:48.393" v="1545" actId="478"/>
          <ac:picMkLst>
            <pc:docMk/>
            <pc:sldMk cId="3192842959" sldId="260"/>
            <ac:picMk id="13" creationId="{34EF1949-1FE8-4B40-B3AA-DE59F16C223E}"/>
          </ac:picMkLst>
        </pc:picChg>
        <pc:picChg chg="add mod ord">
          <ac:chgData name="Singh, Avinash Y. (Nokia - TH/Bangkok)" userId="ee3878e4-a536-43f4-b49f-fc637ccd9ea9" providerId="ADAL" clId="{943709D0-3708-49F9-AB11-27E2D8598E27}" dt="2020-11-11T17:41:48.453" v="2584" actId="167"/>
          <ac:picMkLst>
            <pc:docMk/>
            <pc:sldMk cId="3192842959" sldId="260"/>
            <ac:picMk id="14" creationId="{216EA9B3-2BB6-4FD1-93D3-F2221C4DF497}"/>
          </ac:picMkLst>
        </pc:picChg>
        <pc:picChg chg="add mod">
          <ac:chgData name="Singh, Avinash Y. (Nokia - TH/Bangkok)" userId="ee3878e4-a536-43f4-b49f-fc637ccd9ea9" providerId="ADAL" clId="{943709D0-3708-49F9-AB11-27E2D8598E27}" dt="2020-11-11T14:17:10.137" v="1572" actId="1076"/>
          <ac:picMkLst>
            <pc:docMk/>
            <pc:sldMk cId="3192842959" sldId="260"/>
            <ac:picMk id="15" creationId="{1EFE8F96-0553-4ACD-B51A-8955ED7F6A9B}"/>
          </ac:picMkLst>
        </pc:picChg>
      </pc:sldChg>
      <pc:sldChg chg="addSp delSp modSp add del ord">
        <pc:chgData name="Singh, Avinash Y. (Nokia - TH/Bangkok)" userId="ee3878e4-a536-43f4-b49f-fc637ccd9ea9" providerId="ADAL" clId="{943709D0-3708-49F9-AB11-27E2D8598E27}" dt="2020-11-12T18:14:17.325" v="4390" actId="2696"/>
        <pc:sldMkLst>
          <pc:docMk/>
          <pc:sldMk cId="4198570860" sldId="261"/>
        </pc:sldMkLst>
        <pc:picChg chg="add del">
          <ac:chgData name="Singh, Avinash Y. (Nokia - TH/Bangkok)" userId="ee3878e4-a536-43f4-b49f-fc637ccd9ea9" providerId="ADAL" clId="{943709D0-3708-49F9-AB11-27E2D8598E27}" dt="2020-11-12T17:56:48.087" v="4316"/>
          <ac:picMkLst>
            <pc:docMk/>
            <pc:sldMk cId="4198570860" sldId="261"/>
            <ac:picMk id="3" creationId="{6AA365CB-6E06-4018-AC30-9264CDC1B6AB}"/>
          </ac:picMkLst>
        </pc:picChg>
        <pc:picChg chg="add del">
          <ac:chgData name="Singh, Avinash Y. (Nokia - TH/Bangkok)" userId="ee3878e4-a536-43f4-b49f-fc637ccd9ea9" providerId="ADAL" clId="{943709D0-3708-49F9-AB11-27E2D8598E27}" dt="2020-11-12T17:57:27.481" v="4323"/>
          <ac:picMkLst>
            <pc:docMk/>
            <pc:sldMk cId="4198570860" sldId="261"/>
            <ac:picMk id="4" creationId="{D267496C-11F5-4FA3-8107-7329D1C57F47}"/>
          </ac:picMkLst>
        </pc:picChg>
        <pc:picChg chg="add mod">
          <ac:chgData name="Singh, Avinash Y. (Nokia - TH/Bangkok)" userId="ee3878e4-a536-43f4-b49f-fc637ccd9ea9" providerId="ADAL" clId="{943709D0-3708-49F9-AB11-27E2D8598E27}" dt="2020-11-12T18:08:25.138" v="4336" actId="1076"/>
          <ac:picMkLst>
            <pc:docMk/>
            <pc:sldMk cId="4198570860" sldId="261"/>
            <ac:picMk id="5" creationId="{743C6BE6-8559-4669-90A2-3C3AA93F8B6F}"/>
          </ac:picMkLst>
        </pc:picChg>
        <pc:picChg chg="add mod">
          <ac:chgData name="Singh, Avinash Y. (Nokia - TH/Bangkok)" userId="ee3878e4-a536-43f4-b49f-fc637ccd9ea9" providerId="ADAL" clId="{943709D0-3708-49F9-AB11-27E2D8598E27}" dt="2020-11-12T18:08:32.808" v="4337" actId="1076"/>
          <ac:picMkLst>
            <pc:docMk/>
            <pc:sldMk cId="4198570860" sldId="261"/>
            <ac:picMk id="6" creationId="{35468B4D-2AB3-4598-886A-496FDBFF2BF4}"/>
          </ac:picMkLst>
        </pc:picChg>
      </pc:sldChg>
      <pc:sldChg chg="addSp delSp modSp add">
        <pc:chgData name="Singh, Avinash Y. (Nokia - TH/Bangkok)" userId="ee3878e4-a536-43f4-b49f-fc637ccd9ea9" providerId="ADAL" clId="{943709D0-3708-49F9-AB11-27E2D8598E27}" dt="2020-11-11T17:50:58.879" v="2816" actId="20577"/>
        <pc:sldMkLst>
          <pc:docMk/>
          <pc:sldMk cId="742711364" sldId="262"/>
        </pc:sldMkLst>
        <pc:spChg chg="mod">
          <ac:chgData name="Singh, Avinash Y. (Nokia - TH/Bangkok)" userId="ee3878e4-a536-43f4-b49f-fc637ccd9ea9" providerId="ADAL" clId="{943709D0-3708-49F9-AB11-27E2D8598E27}" dt="2020-11-11T14:37:06.547" v="2572" actId="6549"/>
          <ac:spMkLst>
            <pc:docMk/>
            <pc:sldMk cId="742711364" sldId="262"/>
            <ac:spMk id="8" creationId="{A4D5619E-AC77-42EC-A896-C88E50BBC8D8}"/>
          </ac:spMkLst>
        </pc:spChg>
        <pc:spChg chg="mod">
          <ac:chgData name="Singh, Avinash Y. (Nokia - TH/Bangkok)" userId="ee3878e4-a536-43f4-b49f-fc637ccd9ea9" providerId="ADAL" clId="{943709D0-3708-49F9-AB11-27E2D8598E27}" dt="2020-11-11T17:50:58.879" v="2816" actId="20577"/>
          <ac:spMkLst>
            <pc:docMk/>
            <pc:sldMk cId="742711364" sldId="262"/>
            <ac:spMk id="16" creationId="{3748F752-CBBE-443E-8CD4-7F5208D63C70}"/>
          </ac:spMkLst>
        </pc:spChg>
        <pc:picChg chg="mod">
          <ac:chgData name="Singh, Avinash Y. (Nokia - TH/Bangkok)" userId="ee3878e4-a536-43f4-b49f-fc637ccd9ea9" providerId="ADAL" clId="{943709D0-3708-49F9-AB11-27E2D8598E27}" dt="2020-11-11T14:32:11.659" v="2244" actId="1076"/>
          <ac:picMkLst>
            <pc:docMk/>
            <pc:sldMk cId="742711364" sldId="262"/>
            <ac:picMk id="2" creationId="{F468BEAE-6522-413E-BA49-9422D357CFE8}"/>
          </ac:picMkLst>
        </pc:picChg>
        <pc:picChg chg="del">
          <ac:chgData name="Singh, Avinash Y. (Nokia - TH/Bangkok)" userId="ee3878e4-a536-43f4-b49f-fc637ccd9ea9" providerId="ADAL" clId="{943709D0-3708-49F9-AB11-27E2D8598E27}" dt="2020-11-11T17:39:33.514" v="2573" actId="478"/>
          <ac:picMkLst>
            <pc:docMk/>
            <pc:sldMk cId="742711364" sldId="262"/>
            <ac:picMk id="3" creationId="{45F55642-8E76-412A-BE9A-495C936AE12A}"/>
          </ac:picMkLst>
        </pc:picChg>
        <pc:picChg chg="mod ord">
          <ac:chgData name="Singh, Avinash Y. (Nokia - TH/Bangkok)" userId="ee3878e4-a536-43f4-b49f-fc637ccd9ea9" providerId="ADAL" clId="{943709D0-3708-49F9-AB11-27E2D8598E27}" dt="2020-11-11T17:43:22.109" v="2588" actId="167"/>
          <ac:picMkLst>
            <pc:docMk/>
            <pc:sldMk cId="742711364" sldId="262"/>
            <ac:picMk id="4" creationId="{41186C94-C85E-4D58-B461-C1EB89963BE4}"/>
          </ac:picMkLst>
        </pc:picChg>
        <pc:picChg chg="add mod ord">
          <ac:chgData name="Singh, Avinash Y. (Nokia - TH/Bangkok)" userId="ee3878e4-a536-43f4-b49f-fc637ccd9ea9" providerId="ADAL" clId="{943709D0-3708-49F9-AB11-27E2D8598E27}" dt="2020-11-11T17:42:01.140" v="2585" actId="167"/>
          <ac:picMkLst>
            <pc:docMk/>
            <pc:sldMk cId="742711364" sldId="262"/>
            <ac:picMk id="6" creationId="{F6D9B67C-A046-47A0-9DBC-A3F597B14D76}"/>
          </ac:picMkLst>
        </pc:picChg>
        <pc:picChg chg="add mod ord">
          <ac:chgData name="Singh, Avinash Y. (Nokia - TH/Bangkok)" userId="ee3878e4-a536-43f4-b49f-fc637ccd9ea9" providerId="ADAL" clId="{943709D0-3708-49F9-AB11-27E2D8598E27}" dt="2020-11-11T17:43:36.822" v="2590" actId="167"/>
          <ac:picMkLst>
            <pc:docMk/>
            <pc:sldMk cId="742711364" sldId="262"/>
            <ac:picMk id="7" creationId="{4E86E560-7681-411B-A9D2-B884625635ED}"/>
          </ac:picMkLst>
        </pc:picChg>
        <pc:picChg chg="del">
          <ac:chgData name="Singh, Avinash Y. (Nokia - TH/Bangkok)" userId="ee3878e4-a536-43f4-b49f-fc637ccd9ea9" providerId="ADAL" clId="{943709D0-3708-49F9-AB11-27E2D8598E27}" dt="2020-11-11T14:30:47.658" v="2233" actId="478"/>
          <ac:picMkLst>
            <pc:docMk/>
            <pc:sldMk cId="742711364" sldId="262"/>
            <ac:picMk id="14" creationId="{216EA9B3-2BB6-4FD1-93D3-F2221C4DF497}"/>
          </ac:picMkLst>
        </pc:picChg>
      </pc:sldChg>
      <pc:sldChg chg="addSp delSp modSp add mod setBg setClrOvrMap">
        <pc:chgData name="Singh, Avinash Y. (Nokia - TH/Bangkok)" userId="ee3878e4-a536-43f4-b49f-fc637ccd9ea9" providerId="ADAL" clId="{943709D0-3708-49F9-AB11-27E2D8598E27}" dt="2020-11-12T10:45:49.270" v="3195" actId="108"/>
        <pc:sldMkLst>
          <pc:docMk/>
          <pc:sldMk cId="3133723901" sldId="263"/>
        </pc:sldMkLst>
        <pc:spChg chg="add mod ord">
          <ac:chgData name="Singh, Avinash Y. (Nokia - TH/Bangkok)" userId="ee3878e4-a536-43f4-b49f-fc637ccd9ea9" providerId="ADAL" clId="{943709D0-3708-49F9-AB11-27E2D8598E27}" dt="2020-11-12T10:45:49.270" v="3195" actId="108"/>
          <ac:spMkLst>
            <pc:docMk/>
            <pc:sldMk cId="3133723901" sldId="263"/>
            <ac:spMk id="3" creationId="{E51AD3BC-ABAB-43FE-9946-34DE55609FCB}"/>
          </ac:spMkLst>
        </pc:spChg>
        <pc:spChg chg="mod">
          <ac:chgData name="Singh, Avinash Y. (Nokia - TH/Bangkok)" userId="ee3878e4-a536-43f4-b49f-fc637ccd9ea9" providerId="ADAL" clId="{943709D0-3708-49F9-AB11-27E2D8598E27}" dt="2020-11-12T10:41:40.994" v="3135" actId="26606"/>
          <ac:spMkLst>
            <pc:docMk/>
            <pc:sldMk cId="3133723901" sldId="263"/>
            <ac:spMk id="5" creationId="{DC19EF08-5283-4945-9585-776D8A32CB2B}"/>
          </ac:spMkLst>
        </pc:spChg>
        <pc:spChg chg="del">
          <ac:chgData name="Singh, Avinash Y. (Nokia - TH/Bangkok)" userId="ee3878e4-a536-43f4-b49f-fc637ccd9ea9" providerId="ADAL" clId="{943709D0-3708-49F9-AB11-27E2D8598E27}" dt="2020-11-11T17:54:10.939" v="2843" actId="478"/>
          <ac:spMkLst>
            <pc:docMk/>
            <pc:sldMk cId="3133723901" sldId="263"/>
            <ac:spMk id="8" creationId="{A4D5619E-AC77-42EC-A896-C88E50BBC8D8}"/>
          </ac:spMkLst>
        </pc:spChg>
        <pc:spChg chg="del">
          <ac:chgData name="Singh, Avinash Y. (Nokia - TH/Bangkok)" userId="ee3878e4-a536-43f4-b49f-fc637ccd9ea9" providerId="ADAL" clId="{943709D0-3708-49F9-AB11-27E2D8598E27}" dt="2020-11-11T17:54:10.939" v="2843" actId="478"/>
          <ac:spMkLst>
            <pc:docMk/>
            <pc:sldMk cId="3133723901" sldId="263"/>
            <ac:spMk id="16" creationId="{3748F752-CBBE-443E-8CD4-7F5208D63C70}"/>
          </ac:spMkLst>
        </pc:spChg>
        <pc:spChg chg="add mod">
          <ac:chgData name="Singh, Avinash Y. (Nokia - TH/Bangkok)" userId="ee3878e4-a536-43f4-b49f-fc637ccd9ea9" providerId="ADAL" clId="{943709D0-3708-49F9-AB11-27E2D8598E27}" dt="2020-11-12T10:45:46.844" v="3194" actId="1076"/>
          <ac:spMkLst>
            <pc:docMk/>
            <pc:sldMk cId="3133723901" sldId="263"/>
            <ac:spMk id="21" creationId="{54C5C7E8-FCCC-44C6-B459-748BE611DB5A}"/>
          </ac:spMkLst>
        </pc:spChg>
        <pc:picChg chg="del">
          <ac:chgData name="Singh, Avinash Y. (Nokia - TH/Bangkok)" userId="ee3878e4-a536-43f4-b49f-fc637ccd9ea9" providerId="ADAL" clId="{943709D0-3708-49F9-AB11-27E2D8598E27}" dt="2020-11-11T17:54:04.866" v="2842" actId="478"/>
          <ac:picMkLst>
            <pc:docMk/>
            <pc:sldMk cId="3133723901" sldId="263"/>
            <ac:picMk id="2" creationId="{F468BEAE-6522-413E-BA49-9422D357CFE8}"/>
          </ac:picMkLst>
        </pc:picChg>
        <pc:picChg chg="add del mod ord">
          <ac:chgData name="Singh, Avinash Y. (Nokia - TH/Bangkok)" userId="ee3878e4-a536-43f4-b49f-fc637ccd9ea9" providerId="ADAL" clId="{943709D0-3708-49F9-AB11-27E2D8598E27}" dt="2020-11-12T10:41:40.994" v="3135" actId="26606"/>
          <ac:picMkLst>
            <pc:docMk/>
            <pc:sldMk cId="3133723901" sldId="263"/>
            <ac:picMk id="4" creationId="{41186C94-C85E-4D58-B461-C1EB89963BE4}"/>
          </ac:picMkLst>
        </pc:picChg>
        <pc:picChg chg="del">
          <ac:chgData name="Singh, Avinash Y. (Nokia - TH/Bangkok)" userId="ee3878e4-a536-43f4-b49f-fc637ccd9ea9" providerId="ADAL" clId="{943709D0-3708-49F9-AB11-27E2D8598E27}" dt="2020-11-11T17:53:46.915" v="2837" actId="478"/>
          <ac:picMkLst>
            <pc:docMk/>
            <pc:sldMk cId="3133723901" sldId="263"/>
            <ac:picMk id="6" creationId="{F6D9B67C-A046-47A0-9DBC-A3F597B14D76}"/>
          </ac:picMkLst>
        </pc:picChg>
        <pc:picChg chg="del">
          <ac:chgData name="Singh, Avinash Y. (Nokia - TH/Bangkok)" userId="ee3878e4-a536-43f4-b49f-fc637ccd9ea9" providerId="ADAL" clId="{943709D0-3708-49F9-AB11-27E2D8598E27}" dt="2020-11-11T17:54:00.681" v="2841" actId="478"/>
          <ac:picMkLst>
            <pc:docMk/>
            <pc:sldMk cId="3133723901" sldId="263"/>
            <ac:picMk id="7" creationId="{4E86E560-7681-411B-A9D2-B884625635ED}"/>
          </ac:picMkLst>
        </pc:picChg>
        <pc:picChg chg="add del mod">
          <ac:chgData name="Singh, Avinash Y. (Nokia - TH/Bangkok)" userId="ee3878e4-a536-43f4-b49f-fc637ccd9ea9" providerId="ADAL" clId="{943709D0-3708-49F9-AB11-27E2D8598E27}" dt="2020-11-12T04:55:24.977" v="2873" actId="478"/>
          <ac:picMkLst>
            <pc:docMk/>
            <pc:sldMk cId="3133723901" sldId="263"/>
            <ac:picMk id="10" creationId="{86EA3E99-834F-43BE-8EFD-72FD5AF4973B}"/>
          </ac:picMkLst>
        </pc:picChg>
        <pc:picChg chg="add del mod">
          <ac:chgData name="Singh, Avinash Y. (Nokia - TH/Bangkok)" userId="ee3878e4-a536-43f4-b49f-fc637ccd9ea9" providerId="ADAL" clId="{943709D0-3708-49F9-AB11-27E2D8598E27}" dt="2020-11-12T04:55:48.764" v="2878" actId="478"/>
          <ac:picMkLst>
            <pc:docMk/>
            <pc:sldMk cId="3133723901" sldId="263"/>
            <ac:picMk id="11" creationId="{EC7B252E-FCC3-4AB0-A765-90D613B33548}"/>
          </ac:picMkLst>
        </pc:picChg>
        <pc:picChg chg="add mod ord modCrop">
          <ac:chgData name="Singh, Avinash Y. (Nokia - TH/Bangkok)" userId="ee3878e4-a536-43f4-b49f-fc637ccd9ea9" providerId="ADAL" clId="{943709D0-3708-49F9-AB11-27E2D8598E27}" dt="2020-11-12T10:43:20.054" v="3144" actId="1076"/>
          <ac:picMkLst>
            <pc:docMk/>
            <pc:sldMk cId="3133723901" sldId="263"/>
            <ac:picMk id="12" creationId="{17EE007D-3B3B-42DC-BDDF-46B7A80EADCD}"/>
          </ac:picMkLst>
        </pc:picChg>
        <pc:picChg chg="add mod ord modCrop">
          <ac:chgData name="Singh, Avinash Y. (Nokia - TH/Bangkok)" userId="ee3878e4-a536-43f4-b49f-fc637ccd9ea9" providerId="ADAL" clId="{943709D0-3708-49F9-AB11-27E2D8598E27}" dt="2020-11-12T10:43:20.054" v="3144" actId="1076"/>
          <ac:picMkLst>
            <pc:docMk/>
            <pc:sldMk cId="3133723901" sldId="263"/>
            <ac:picMk id="13" creationId="{2483CBC3-3383-4B7C-AF61-400FFEDE9F18}"/>
          </ac:picMkLst>
        </pc:picChg>
        <pc:picChg chg="del">
          <ac:chgData name="Singh, Avinash Y. (Nokia - TH/Bangkok)" userId="ee3878e4-a536-43f4-b49f-fc637ccd9ea9" providerId="ADAL" clId="{943709D0-3708-49F9-AB11-27E2D8598E27}" dt="2020-11-11T17:54:04.866" v="2842" actId="478"/>
          <ac:picMkLst>
            <pc:docMk/>
            <pc:sldMk cId="3133723901" sldId="263"/>
            <ac:picMk id="15" creationId="{1EFE8F96-0553-4ACD-B51A-8955ED7F6A9B}"/>
          </ac:picMkLst>
        </pc:picChg>
        <pc:picChg chg="add mod">
          <ac:chgData name="Singh, Avinash Y. (Nokia - TH/Bangkok)" userId="ee3878e4-a536-43f4-b49f-fc637ccd9ea9" providerId="ADAL" clId="{943709D0-3708-49F9-AB11-27E2D8598E27}" dt="2020-11-12T10:43:20.054" v="3144" actId="1076"/>
          <ac:picMkLst>
            <pc:docMk/>
            <pc:sldMk cId="3133723901" sldId="263"/>
            <ac:picMk id="17" creationId="{D8B3722F-7323-420E-9B7C-A5B525CEB91D}"/>
          </ac:picMkLst>
        </pc:picChg>
        <pc:picChg chg="add mod modCrop">
          <ac:chgData name="Singh, Avinash Y. (Nokia - TH/Bangkok)" userId="ee3878e4-a536-43f4-b49f-fc637ccd9ea9" providerId="ADAL" clId="{943709D0-3708-49F9-AB11-27E2D8598E27}" dt="2020-11-12T10:43:30.305" v="3146" actId="14100"/>
          <ac:picMkLst>
            <pc:docMk/>
            <pc:sldMk cId="3133723901" sldId="263"/>
            <ac:picMk id="18" creationId="{9233F15C-CD5C-4ECA-AA20-97D337DCECD1}"/>
          </ac:picMkLst>
        </pc:picChg>
        <pc:picChg chg="add mod">
          <ac:chgData name="Singh, Avinash Y. (Nokia - TH/Bangkok)" userId="ee3878e4-a536-43f4-b49f-fc637ccd9ea9" providerId="ADAL" clId="{943709D0-3708-49F9-AB11-27E2D8598E27}" dt="2020-11-12T10:40:47.699" v="3125" actId="571"/>
          <ac:picMkLst>
            <pc:docMk/>
            <pc:sldMk cId="3133723901" sldId="263"/>
            <ac:picMk id="19" creationId="{C0F4FD21-03E8-4990-AB3F-E56A3034AAD7}"/>
          </ac:picMkLst>
        </pc:picChg>
        <pc:picChg chg="add mod">
          <ac:chgData name="Singh, Avinash Y. (Nokia - TH/Bangkok)" userId="ee3878e4-a536-43f4-b49f-fc637ccd9ea9" providerId="ADAL" clId="{943709D0-3708-49F9-AB11-27E2D8598E27}" dt="2020-11-12T10:43:38.271" v="3148" actId="14100"/>
          <ac:picMkLst>
            <pc:docMk/>
            <pc:sldMk cId="3133723901" sldId="263"/>
            <ac:picMk id="20" creationId="{BCBDEBA7-9540-4291-B234-1CBD5970E85C}"/>
          </ac:picMkLst>
        </pc:picChg>
      </pc:sldChg>
      <pc:sldChg chg="addSp delSp modSp add mod ord setBg">
        <pc:chgData name="Singh, Avinash Y. (Nokia - TH/Bangkok)" userId="ee3878e4-a536-43f4-b49f-fc637ccd9ea9" providerId="ADAL" clId="{943709D0-3708-49F9-AB11-27E2D8598E27}" dt="2020-11-16T07:17:30.464" v="4940" actId="14100"/>
        <pc:sldMkLst>
          <pc:docMk/>
          <pc:sldMk cId="2346807332" sldId="264"/>
        </pc:sldMkLst>
        <pc:spChg chg="mod">
          <ac:chgData name="Singh, Avinash Y. (Nokia - TH/Bangkok)" userId="ee3878e4-a536-43f4-b49f-fc637ccd9ea9" providerId="ADAL" clId="{943709D0-3708-49F9-AB11-27E2D8598E27}" dt="2020-11-12T18:15:28.654" v="4402" actId="14100"/>
          <ac:spMkLst>
            <pc:docMk/>
            <pc:sldMk cId="2346807332" sldId="264"/>
            <ac:spMk id="2" creationId="{50358829-352E-42F4-9CBA-1B2885813A41}"/>
          </ac:spMkLst>
        </pc:spChg>
        <pc:spChg chg="add mod">
          <ac:chgData name="Singh, Avinash Y. (Nokia - TH/Bangkok)" userId="ee3878e4-a536-43f4-b49f-fc637ccd9ea9" providerId="ADAL" clId="{943709D0-3708-49F9-AB11-27E2D8598E27}" dt="2020-11-16T07:17:30.464" v="4940" actId="14100"/>
          <ac:spMkLst>
            <pc:docMk/>
            <pc:sldMk cId="2346807332" sldId="264"/>
            <ac:spMk id="6" creationId="{ED3F574E-7929-4B94-8731-9201A0098142}"/>
          </ac:spMkLst>
        </pc:spChg>
        <pc:spChg chg="add del">
          <ac:chgData name="Singh, Avinash Y. (Nokia - TH/Bangkok)" userId="ee3878e4-a536-43f4-b49f-fc637ccd9ea9" providerId="ADAL" clId="{943709D0-3708-49F9-AB11-27E2D8598E27}" dt="2020-11-12T17:57:04.656" v="4320" actId="26606"/>
          <ac:spMkLst>
            <pc:docMk/>
            <pc:sldMk cId="2346807332" sldId="264"/>
            <ac:spMk id="10" creationId="{022BDE4A-8A20-4A69-9C5A-581C82036A4D}"/>
          </ac:spMkLst>
        </pc:spChg>
        <pc:spChg chg="add del">
          <ac:chgData name="Singh, Avinash Y. (Nokia - TH/Bangkok)" userId="ee3878e4-a536-43f4-b49f-fc637ccd9ea9" providerId="ADAL" clId="{943709D0-3708-49F9-AB11-27E2D8598E27}" dt="2020-11-12T18:10:21.232" v="4340" actId="26606"/>
          <ac:spMkLst>
            <pc:docMk/>
            <pc:sldMk cId="2346807332" sldId="264"/>
            <ac:spMk id="15" creationId="{D55CA618-78A6-47F6-B865-E9315164FB49}"/>
          </ac:spMkLst>
        </pc:spChg>
        <pc:spChg chg="add del">
          <ac:chgData name="Singh, Avinash Y. (Nokia - TH/Bangkok)" userId="ee3878e4-a536-43f4-b49f-fc637ccd9ea9" providerId="ADAL" clId="{943709D0-3708-49F9-AB11-27E2D8598E27}" dt="2020-11-12T18:10:21.232" v="4340" actId="26606"/>
          <ac:spMkLst>
            <pc:docMk/>
            <pc:sldMk cId="2346807332" sldId="264"/>
            <ac:spMk id="16" creationId="{8ED94938-268E-4C0A-A08A-B3980C78BAEB}"/>
          </ac:spMkLst>
        </pc:spChg>
        <pc:spChg chg="add del">
          <ac:chgData name="Singh, Avinash Y. (Nokia - TH/Bangkok)" userId="ee3878e4-a536-43f4-b49f-fc637ccd9ea9" providerId="ADAL" clId="{943709D0-3708-49F9-AB11-27E2D8598E27}" dt="2020-11-12T18:15:10.712" v="4398" actId="26606"/>
          <ac:spMkLst>
            <pc:docMk/>
            <pc:sldMk cId="2346807332" sldId="264"/>
            <ac:spMk id="21" creationId="{201CC55D-ED54-4C5C-95E6-10947BD1103B}"/>
          </ac:spMkLst>
        </pc:spChg>
        <pc:spChg chg="add del">
          <ac:chgData name="Singh, Avinash Y. (Nokia - TH/Bangkok)" userId="ee3878e4-a536-43f4-b49f-fc637ccd9ea9" providerId="ADAL" clId="{943709D0-3708-49F9-AB11-27E2D8598E27}" dt="2020-11-12T18:15:10.712" v="4398" actId="26606"/>
          <ac:spMkLst>
            <pc:docMk/>
            <pc:sldMk cId="2346807332" sldId="264"/>
            <ac:spMk id="27" creationId="{3873B707-463F-40B0-8227-E8CC6C67EB25}"/>
          </ac:spMkLst>
        </pc:spChg>
        <pc:spChg chg="add del">
          <ac:chgData name="Singh, Avinash Y. (Nokia - TH/Bangkok)" userId="ee3878e4-a536-43f4-b49f-fc637ccd9ea9" providerId="ADAL" clId="{943709D0-3708-49F9-AB11-27E2D8598E27}" dt="2020-11-12T18:15:10.712" v="4398" actId="26606"/>
          <ac:spMkLst>
            <pc:docMk/>
            <pc:sldMk cId="2346807332" sldId="264"/>
            <ac:spMk id="29" creationId="{C13237C8-E62C-4F0D-A318-BD6FB6C2D138}"/>
          </ac:spMkLst>
        </pc:spChg>
        <pc:spChg chg="add del">
          <ac:chgData name="Singh, Avinash Y. (Nokia - TH/Bangkok)" userId="ee3878e4-a536-43f4-b49f-fc637ccd9ea9" providerId="ADAL" clId="{943709D0-3708-49F9-AB11-27E2D8598E27}" dt="2020-11-12T18:15:10.712" v="4398" actId="26606"/>
          <ac:spMkLst>
            <pc:docMk/>
            <pc:sldMk cId="2346807332" sldId="264"/>
            <ac:spMk id="31" creationId="{19C9EAEA-39D0-4B0E-A0EB-51E7B26740B1}"/>
          </ac:spMkLst>
        </pc:spChg>
        <pc:spChg chg="add del">
          <ac:chgData name="Singh, Avinash Y. (Nokia - TH/Bangkok)" userId="ee3878e4-a536-43f4-b49f-fc637ccd9ea9" providerId="ADAL" clId="{943709D0-3708-49F9-AB11-27E2D8598E27}" dt="2020-11-12T18:15:10.693" v="4397" actId="26606"/>
          <ac:spMkLst>
            <pc:docMk/>
            <pc:sldMk cId="2346807332" sldId="264"/>
            <ac:spMk id="36" creationId="{117AB3D3-3C9C-4DED-809A-78734805B895}"/>
          </ac:spMkLst>
        </pc:spChg>
        <pc:spChg chg="add del">
          <ac:chgData name="Singh, Avinash Y. (Nokia - TH/Bangkok)" userId="ee3878e4-a536-43f4-b49f-fc637ccd9ea9" providerId="ADAL" clId="{943709D0-3708-49F9-AB11-27E2D8598E27}" dt="2020-11-12T18:15:10.693" v="4397" actId="26606"/>
          <ac:spMkLst>
            <pc:docMk/>
            <pc:sldMk cId="2346807332" sldId="264"/>
            <ac:spMk id="38" creationId="{3A9A4357-BD1D-4622-A4FE-766E6AB8DE84}"/>
          </ac:spMkLst>
        </pc:spChg>
        <pc:spChg chg="add del">
          <ac:chgData name="Singh, Avinash Y. (Nokia - TH/Bangkok)" userId="ee3878e4-a536-43f4-b49f-fc637ccd9ea9" providerId="ADAL" clId="{943709D0-3708-49F9-AB11-27E2D8598E27}" dt="2020-11-12T18:15:10.693" v="4397" actId="26606"/>
          <ac:spMkLst>
            <pc:docMk/>
            <pc:sldMk cId="2346807332" sldId="264"/>
            <ac:spMk id="40" creationId="{E659831F-0D9A-4C63-9EBB-8435B85A440F}"/>
          </ac:spMkLst>
        </pc:spChg>
        <pc:spChg chg="add del">
          <ac:chgData name="Singh, Avinash Y. (Nokia - TH/Bangkok)" userId="ee3878e4-a536-43f4-b49f-fc637ccd9ea9" providerId="ADAL" clId="{943709D0-3708-49F9-AB11-27E2D8598E27}" dt="2020-11-12T18:15:10.693" v="4397" actId="26606"/>
          <ac:spMkLst>
            <pc:docMk/>
            <pc:sldMk cId="2346807332" sldId="264"/>
            <ac:spMk id="42" creationId="{E6995CE5-F890-4ABA-82A2-26507CE8D2A3}"/>
          </ac:spMkLst>
        </pc:spChg>
        <pc:spChg chg="add">
          <ac:chgData name="Singh, Avinash Y. (Nokia - TH/Bangkok)" userId="ee3878e4-a536-43f4-b49f-fc637ccd9ea9" providerId="ADAL" clId="{943709D0-3708-49F9-AB11-27E2D8598E27}" dt="2020-11-12T18:15:10.712" v="4398" actId="26606"/>
          <ac:spMkLst>
            <pc:docMk/>
            <pc:sldMk cId="2346807332" sldId="264"/>
            <ac:spMk id="44" creationId="{1ECAB1E8-8195-4748-BE71-FF806D86892E}"/>
          </ac:spMkLst>
        </pc:spChg>
        <pc:spChg chg="add">
          <ac:chgData name="Singh, Avinash Y. (Nokia - TH/Bangkok)" userId="ee3878e4-a536-43f4-b49f-fc637ccd9ea9" providerId="ADAL" clId="{943709D0-3708-49F9-AB11-27E2D8598E27}" dt="2020-11-12T18:15:10.712" v="4398" actId="26606"/>
          <ac:spMkLst>
            <pc:docMk/>
            <pc:sldMk cId="2346807332" sldId="264"/>
            <ac:spMk id="45" creationId="{57F6BDD4-E066-4008-8011-6CC31AEB4556}"/>
          </ac:spMkLst>
        </pc:spChg>
        <pc:spChg chg="add">
          <ac:chgData name="Singh, Avinash Y. (Nokia - TH/Bangkok)" userId="ee3878e4-a536-43f4-b49f-fc637ccd9ea9" providerId="ADAL" clId="{943709D0-3708-49F9-AB11-27E2D8598E27}" dt="2020-11-12T18:15:10.712" v="4398" actId="26606"/>
          <ac:spMkLst>
            <pc:docMk/>
            <pc:sldMk cId="2346807332" sldId="264"/>
            <ac:spMk id="46" creationId="{2711A8FB-68FC-45FC-B01E-38F809E2D439}"/>
          </ac:spMkLst>
        </pc:spChg>
        <pc:spChg chg="add">
          <ac:chgData name="Singh, Avinash Y. (Nokia - TH/Bangkok)" userId="ee3878e4-a536-43f4-b49f-fc637ccd9ea9" providerId="ADAL" clId="{943709D0-3708-49F9-AB11-27E2D8598E27}" dt="2020-11-12T18:15:10.712" v="4398" actId="26606"/>
          <ac:spMkLst>
            <pc:docMk/>
            <pc:sldMk cId="2346807332" sldId="264"/>
            <ac:spMk id="47" creationId="{2A865FE3-5FC9-4049-87CF-30019C46C0F5}"/>
          </ac:spMkLst>
        </pc:spChg>
        <pc:grpChg chg="add del">
          <ac:chgData name="Singh, Avinash Y. (Nokia - TH/Bangkok)" userId="ee3878e4-a536-43f4-b49f-fc637ccd9ea9" providerId="ADAL" clId="{943709D0-3708-49F9-AB11-27E2D8598E27}" dt="2020-11-12T18:10:21.232" v="4340" actId="26606"/>
          <ac:grpSpMkLst>
            <pc:docMk/>
            <pc:sldMk cId="2346807332" sldId="264"/>
            <ac:grpSpMk id="12" creationId="{B83D307E-DF68-43F8-97CE-0AAE950A7129}"/>
          </ac:grpSpMkLst>
        </pc:grpChg>
        <pc:grpChg chg="add del">
          <ac:chgData name="Singh, Avinash Y. (Nokia - TH/Bangkok)" userId="ee3878e4-a536-43f4-b49f-fc637ccd9ea9" providerId="ADAL" clId="{943709D0-3708-49F9-AB11-27E2D8598E27}" dt="2020-11-12T18:15:10.712" v="4398" actId="26606"/>
          <ac:grpSpMkLst>
            <pc:docMk/>
            <pc:sldMk cId="2346807332" sldId="264"/>
            <ac:grpSpMk id="23" creationId="{1DE889C7-FAD6-4397-98E2-05D503484459}"/>
          </ac:grpSpMkLst>
        </pc:grpChg>
        <pc:picChg chg="add del mod ord">
          <ac:chgData name="Singh, Avinash Y. (Nokia - TH/Bangkok)" userId="ee3878e4-a536-43f4-b49f-fc637ccd9ea9" providerId="ADAL" clId="{943709D0-3708-49F9-AB11-27E2D8598E27}" dt="2020-11-12T18:10:07.191" v="4338" actId="478"/>
          <ac:picMkLst>
            <pc:docMk/>
            <pc:sldMk cId="2346807332" sldId="264"/>
            <ac:picMk id="4" creationId="{397EF194-1F2A-4946-856F-8B5525078195}"/>
          </ac:picMkLst>
        </pc:picChg>
        <pc:picChg chg="add del mod ord">
          <ac:chgData name="Singh, Avinash Y. (Nokia - TH/Bangkok)" userId="ee3878e4-a536-43f4-b49f-fc637ccd9ea9" providerId="ADAL" clId="{943709D0-3708-49F9-AB11-27E2D8598E27}" dt="2020-11-12T18:14:33" v="4391" actId="478"/>
          <ac:picMkLst>
            <pc:docMk/>
            <pc:sldMk cId="2346807332" sldId="264"/>
            <ac:picMk id="5" creationId="{012A4BFD-B469-48B5-9194-84A07C32ED26}"/>
          </ac:picMkLst>
        </pc:picChg>
        <pc:picChg chg="add mod">
          <ac:chgData name="Singh, Avinash Y. (Nokia - TH/Bangkok)" userId="ee3878e4-a536-43f4-b49f-fc637ccd9ea9" providerId="ADAL" clId="{943709D0-3708-49F9-AB11-27E2D8598E27}" dt="2020-11-12T18:15:10.712" v="4398" actId="26606"/>
          <ac:picMkLst>
            <pc:docMk/>
            <pc:sldMk cId="2346807332" sldId="264"/>
            <ac:picMk id="20" creationId="{59FB9B05-B362-4BF2-A59C-03AB7C193701}"/>
          </ac:picMkLst>
        </pc:picChg>
      </pc:sldChg>
      <pc:sldChg chg="addSp delSp modSp add mod setBg">
        <pc:chgData name="Singh, Avinash Y. (Nokia - TH/Bangkok)" userId="ee3878e4-a536-43f4-b49f-fc637ccd9ea9" providerId="ADAL" clId="{943709D0-3708-49F9-AB11-27E2D8598E27}" dt="2020-11-12T18:13:58.312" v="4389" actId="1076"/>
        <pc:sldMkLst>
          <pc:docMk/>
          <pc:sldMk cId="2254143360" sldId="265"/>
        </pc:sldMkLst>
        <pc:spChg chg="del">
          <ac:chgData name="Singh, Avinash Y. (Nokia - TH/Bangkok)" userId="ee3878e4-a536-43f4-b49f-fc637ccd9ea9" providerId="ADAL" clId="{943709D0-3708-49F9-AB11-27E2D8598E27}" dt="2020-11-12T10:49:26.238" v="3198" actId="478"/>
          <ac:spMkLst>
            <pc:docMk/>
            <pc:sldMk cId="2254143360" sldId="265"/>
            <ac:spMk id="3" creationId="{E51AD3BC-ABAB-43FE-9946-34DE55609FCB}"/>
          </ac:spMkLst>
        </pc:spChg>
        <pc:spChg chg="mod ord">
          <ac:chgData name="Singh, Avinash Y. (Nokia - TH/Bangkok)" userId="ee3878e4-a536-43f4-b49f-fc637ccd9ea9" providerId="ADAL" clId="{943709D0-3708-49F9-AB11-27E2D8598E27}" dt="2020-11-12T17:23:08.034" v="4296" actId="1076"/>
          <ac:spMkLst>
            <pc:docMk/>
            <pc:sldMk cId="2254143360" sldId="265"/>
            <ac:spMk id="5" creationId="{DC19EF08-5283-4945-9585-776D8A32CB2B}"/>
          </ac:spMkLst>
        </pc:spChg>
        <pc:spChg chg="add mod ord">
          <ac:chgData name="Singh, Avinash Y. (Nokia - TH/Bangkok)" userId="ee3878e4-a536-43f4-b49f-fc637ccd9ea9" providerId="ADAL" clId="{943709D0-3708-49F9-AB11-27E2D8598E27}" dt="2020-11-12T18:12:07.056" v="4372" actId="403"/>
          <ac:spMkLst>
            <pc:docMk/>
            <pc:sldMk cId="2254143360" sldId="265"/>
            <ac:spMk id="14" creationId="{247549CE-862B-41BE-8BB0-CD7AB908801B}"/>
          </ac:spMkLst>
        </pc:spChg>
        <pc:spChg chg="add del">
          <ac:chgData name="Singh, Avinash Y. (Nokia - TH/Bangkok)" userId="ee3878e4-a536-43f4-b49f-fc637ccd9ea9" providerId="ADAL" clId="{943709D0-3708-49F9-AB11-27E2D8598E27}" dt="2020-11-12T17:18:38.070" v="4211" actId="26606"/>
          <ac:spMkLst>
            <pc:docMk/>
            <pc:sldMk cId="2254143360" sldId="265"/>
            <ac:spMk id="19" creationId="{AAAE94E3-A7DB-4868-B1E3-E49703488BBC}"/>
          </ac:spMkLst>
        </pc:spChg>
        <pc:spChg chg="del">
          <ac:chgData name="Singh, Avinash Y. (Nokia - TH/Bangkok)" userId="ee3878e4-a536-43f4-b49f-fc637ccd9ea9" providerId="ADAL" clId="{943709D0-3708-49F9-AB11-27E2D8598E27}" dt="2020-11-12T10:49:26.238" v="3198" actId="478"/>
          <ac:spMkLst>
            <pc:docMk/>
            <pc:sldMk cId="2254143360" sldId="265"/>
            <ac:spMk id="21" creationId="{54C5C7E8-FCCC-44C6-B459-748BE611DB5A}"/>
          </ac:spMkLst>
        </pc:spChg>
        <pc:spChg chg="add del">
          <ac:chgData name="Singh, Avinash Y. (Nokia - TH/Bangkok)" userId="ee3878e4-a536-43f4-b49f-fc637ccd9ea9" providerId="ADAL" clId="{943709D0-3708-49F9-AB11-27E2D8598E27}" dt="2020-11-12T17:18:38.070" v="4211" actId="26606"/>
          <ac:spMkLst>
            <pc:docMk/>
            <pc:sldMk cId="2254143360" sldId="265"/>
            <ac:spMk id="26" creationId="{3873B707-463F-40B0-8227-E8CC6C67EB25}"/>
          </ac:spMkLst>
        </pc:spChg>
        <pc:spChg chg="add del">
          <ac:chgData name="Singh, Avinash Y. (Nokia - TH/Bangkok)" userId="ee3878e4-a536-43f4-b49f-fc637ccd9ea9" providerId="ADAL" clId="{943709D0-3708-49F9-AB11-27E2D8598E27}" dt="2020-11-12T17:18:38.070" v="4211" actId="26606"/>
          <ac:spMkLst>
            <pc:docMk/>
            <pc:sldMk cId="2254143360" sldId="265"/>
            <ac:spMk id="28" creationId="{C13237C8-E62C-4F0D-A318-BD6FB6C2D138}"/>
          </ac:spMkLst>
        </pc:spChg>
        <pc:spChg chg="add del">
          <ac:chgData name="Singh, Avinash Y. (Nokia - TH/Bangkok)" userId="ee3878e4-a536-43f4-b49f-fc637ccd9ea9" providerId="ADAL" clId="{943709D0-3708-49F9-AB11-27E2D8598E27}" dt="2020-11-12T17:18:38.070" v="4211" actId="26606"/>
          <ac:spMkLst>
            <pc:docMk/>
            <pc:sldMk cId="2254143360" sldId="265"/>
            <ac:spMk id="30" creationId="{19C9EAEA-39D0-4B0E-A0EB-51E7B26740B1}"/>
          </ac:spMkLst>
        </pc:spChg>
        <pc:spChg chg="add del">
          <ac:chgData name="Singh, Avinash Y. (Nokia - TH/Bangkok)" userId="ee3878e4-a536-43f4-b49f-fc637ccd9ea9" providerId="ADAL" clId="{943709D0-3708-49F9-AB11-27E2D8598E27}" dt="2020-11-12T17:18:38.070" v="4211" actId="26606"/>
          <ac:spMkLst>
            <pc:docMk/>
            <pc:sldMk cId="2254143360" sldId="265"/>
            <ac:spMk id="32" creationId="{8CB5D2D7-DF65-4E86-BFBA-FFB9B5ACEB64}"/>
          </ac:spMkLst>
        </pc:spChg>
        <pc:spChg chg="add del">
          <ac:chgData name="Singh, Avinash Y. (Nokia - TH/Bangkok)" userId="ee3878e4-a536-43f4-b49f-fc637ccd9ea9" providerId="ADAL" clId="{943709D0-3708-49F9-AB11-27E2D8598E27}" dt="2020-11-12T17:21:19.653" v="4257" actId="26606"/>
          <ac:spMkLst>
            <pc:docMk/>
            <pc:sldMk cId="2254143360" sldId="265"/>
            <ac:spMk id="37" creationId="{700E0F77-E936-4985-B7B1-B9823486AC33}"/>
          </ac:spMkLst>
        </pc:spChg>
        <pc:spChg chg="add del">
          <ac:chgData name="Singh, Avinash Y. (Nokia - TH/Bangkok)" userId="ee3878e4-a536-43f4-b49f-fc637ccd9ea9" providerId="ADAL" clId="{943709D0-3708-49F9-AB11-27E2D8598E27}" dt="2020-11-12T17:21:19.653" v="4257" actId="26606"/>
          <ac:spMkLst>
            <pc:docMk/>
            <pc:sldMk cId="2254143360" sldId="265"/>
            <ac:spMk id="39" creationId="{95C8260E-968F-44E8-A823-ABB431311926}"/>
          </ac:spMkLst>
        </pc:spChg>
        <pc:spChg chg="add del">
          <ac:chgData name="Singh, Avinash Y. (Nokia - TH/Bangkok)" userId="ee3878e4-a536-43f4-b49f-fc637ccd9ea9" providerId="ADAL" clId="{943709D0-3708-49F9-AB11-27E2D8598E27}" dt="2020-11-12T17:21:19.653" v="4257" actId="26606"/>
          <ac:spMkLst>
            <pc:docMk/>
            <pc:sldMk cId="2254143360" sldId="265"/>
            <ac:spMk id="41" creationId="{2C1BBA94-3F40-40AA-8BB9-E69E25E537C1}"/>
          </ac:spMkLst>
        </pc:spChg>
        <pc:spChg chg="add del">
          <ac:chgData name="Singh, Avinash Y. (Nokia - TH/Bangkok)" userId="ee3878e4-a536-43f4-b49f-fc637ccd9ea9" providerId="ADAL" clId="{943709D0-3708-49F9-AB11-27E2D8598E27}" dt="2020-11-12T17:21:19.653" v="4257" actId="26606"/>
          <ac:spMkLst>
            <pc:docMk/>
            <pc:sldMk cId="2254143360" sldId="265"/>
            <ac:spMk id="43" creationId="{FE43805F-24A6-46A4-B19B-54F28347355C}"/>
          </ac:spMkLst>
        </pc:spChg>
        <pc:spChg chg="add del">
          <ac:chgData name="Singh, Avinash Y. (Nokia - TH/Bangkok)" userId="ee3878e4-a536-43f4-b49f-fc637ccd9ea9" providerId="ADAL" clId="{943709D0-3708-49F9-AB11-27E2D8598E27}" dt="2020-11-12T17:21:19.637" v="4256" actId="26606"/>
          <ac:spMkLst>
            <pc:docMk/>
            <pc:sldMk cId="2254143360" sldId="265"/>
            <ac:spMk id="48" creationId="{B5FA7C47-B7C1-4D2E-AB49-ED23BA34BA83}"/>
          </ac:spMkLst>
        </pc:spChg>
        <pc:spChg chg="add del">
          <ac:chgData name="Singh, Avinash Y. (Nokia - TH/Bangkok)" userId="ee3878e4-a536-43f4-b49f-fc637ccd9ea9" providerId="ADAL" clId="{943709D0-3708-49F9-AB11-27E2D8598E27}" dt="2020-11-12T17:21:19.637" v="4256" actId="26606"/>
          <ac:spMkLst>
            <pc:docMk/>
            <pc:sldMk cId="2254143360" sldId="265"/>
            <ac:spMk id="50" creationId="{596EE156-ABF1-4329-A6BA-03B4254E0877}"/>
          </ac:spMkLst>
        </pc:spChg>
        <pc:spChg chg="add del">
          <ac:chgData name="Singh, Avinash Y. (Nokia - TH/Bangkok)" userId="ee3878e4-a536-43f4-b49f-fc637ccd9ea9" providerId="ADAL" clId="{943709D0-3708-49F9-AB11-27E2D8598E27}" dt="2020-11-12T17:21:19.637" v="4256" actId="26606"/>
          <ac:spMkLst>
            <pc:docMk/>
            <pc:sldMk cId="2254143360" sldId="265"/>
            <ac:spMk id="52" creationId="{19B9933F-AAB3-444A-8BB5-9CA194A8BC63}"/>
          </ac:spMkLst>
        </pc:spChg>
        <pc:spChg chg="add del">
          <ac:chgData name="Singh, Avinash Y. (Nokia - TH/Bangkok)" userId="ee3878e4-a536-43f4-b49f-fc637ccd9ea9" providerId="ADAL" clId="{943709D0-3708-49F9-AB11-27E2D8598E27}" dt="2020-11-12T17:21:19.637" v="4256" actId="26606"/>
          <ac:spMkLst>
            <pc:docMk/>
            <pc:sldMk cId="2254143360" sldId="265"/>
            <ac:spMk id="54" creationId="{7D20183A-0B1D-4A1F-89B1-ADBEDBC6E54E}"/>
          </ac:spMkLst>
        </pc:spChg>
        <pc:spChg chg="add del">
          <ac:chgData name="Singh, Avinash Y. (Nokia - TH/Bangkok)" userId="ee3878e4-a536-43f4-b49f-fc637ccd9ea9" providerId="ADAL" clId="{943709D0-3708-49F9-AB11-27E2D8598E27}" dt="2020-11-12T17:21:19.637" v="4256" actId="26606"/>
          <ac:spMkLst>
            <pc:docMk/>
            <pc:sldMk cId="2254143360" sldId="265"/>
            <ac:spMk id="56" creationId="{131031D3-26CD-4214-A9A4-5857EFA15A0C}"/>
          </ac:spMkLst>
        </pc:spChg>
        <pc:spChg chg="add">
          <ac:chgData name="Singh, Avinash Y. (Nokia - TH/Bangkok)" userId="ee3878e4-a536-43f4-b49f-fc637ccd9ea9" providerId="ADAL" clId="{943709D0-3708-49F9-AB11-27E2D8598E27}" dt="2020-11-12T17:21:19.653" v="4257" actId="26606"/>
          <ac:spMkLst>
            <pc:docMk/>
            <pc:sldMk cId="2254143360" sldId="265"/>
            <ac:spMk id="58" creationId="{85016AEC-0320-4ED0-8ECB-FE11DDDFE17A}"/>
          </ac:spMkLst>
        </pc:spChg>
        <pc:spChg chg="add">
          <ac:chgData name="Singh, Avinash Y. (Nokia - TH/Bangkok)" userId="ee3878e4-a536-43f4-b49f-fc637ccd9ea9" providerId="ADAL" clId="{943709D0-3708-49F9-AB11-27E2D8598E27}" dt="2020-11-12T17:21:19.653" v="4257" actId="26606"/>
          <ac:spMkLst>
            <pc:docMk/>
            <pc:sldMk cId="2254143360" sldId="265"/>
            <ac:spMk id="59" creationId="{C70C3B59-DE2C-4611-8148-812575C5CA48}"/>
          </ac:spMkLst>
        </pc:spChg>
        <pc:grpChg chg="add del">
          <ac:chgData name="Singh, Avinash Y. (Nokia - TH/Bangkok)" userId="ee3878e4-a536-43f4-b49f-fc637ccd9ea9" providerId="ADAL" clId="{943709D0-3708-49F9-AB11-27E2D8598E27}" dt="2020-11-12T17:18:38.070" v="4211" actId="26606"/>
          <ac:grpSpMkLst>
            <pc:docMk/>
            <pc:sldMk cId="2254143360" sldId="265"/>
            <ac:grpSpMk id="22" creationId="{1DE889C7-FAD6-4397-98E2-05D503484459}"/>
          </ac:grpSpMkLst>
        </pc:grpChg>
        <pc:picChg chg="del">
          <ac:chgData name="Singh, Avinash Y. (Nokia - TH/Bangkok)" userId="ee3878e4-a536-43f4-b49f-fc637ccd9ea9" providerId="ADAL" clId="{943709D0-3708-49F9-AB11-27E2D8598E27}" dt="2020-11-12T10:58:51.494" v="3199" actId="478"/>
          <ac:picMkLst>
            <pc:docMk/>
            <pc:sldMk cId="2254143360" sldId="265"/>
            <ac:picMk id="4" creationId="{41186C94-C85E-4D58-B461-C1EB89963BE4}"/>
          </ac:picMkLst>
        </pc:picChg>
        <pc:picChg chg="add del mod ord">
          <ac:chgData name="Singh, Avinash Y. (Nokia - TH/Bangkok)" userId="ee3878e4-a536-43f4-b49f-fc637ccd9ea9" providerId="ADAL" clId="{943709D0-3708-49F9-AB11-27E2D8598E27}" dt="2020-11-12T17:18:30.217" v="4210" actId="478"/>
          <ac:picMkLst>
            <pc:docMk/>
            <pc:sldMk cId="2254143360" sldId="265"/>
            <ac:picMk id="6" creationId="{288BCAA9-9C75-4D51-8DE3-97578617C51A}"/>
          </ac:picMkLst>
        </pc:picChg>
        <pc:picChg chg="del">
          <ac:chgData name="Singh, Avinash Y. (Nokia - TH/Bangkok)" userId="ee3878e4-a536-43f4-b49f-fc637ccd9ea9" providerId="ADAL" clId="{943709D0-3708-49F9-AB11-27E2D8598E27}" dt="2020-11-12T10:49:26.238" v="3198" actId="478"/>
          <ac:picMkLst>
            <pc:docMk/>
            <pc:sldMk cId="2254143360" sldId="265"/>
            <ac:picMk id="12" creationId="{17EE007D-3B3B-42DC-BDDF-46B7A80EADCD}"/>
          </ac:picMkLst>
        </pc:picChg>
        <pc:picChg chg="del">
          <ac:chgData name="Singh, Avinash Y. (Nokia - TH/Bangkok)" userId="ee3878e4-a536-43f4-b49f-fc637ccd9ea9" providerId="ADAL" clId="{943709D0-3708-49F9-AB11-27E2D8598E27}" dt="2020-11-12T10:49:26.238" v="3198" actId="478"/>
          <ac:picMkLst>
            <pc:docMk/>
            <pc:sldMk cId="2254143360" sldId="265"/>
            <ac:picMk id="13" creationId="{2483CBC3-3383-4B7C-AF61-400FFEDE9F18}"/>
          </ac:picMkLst>
        </pc:picChg>
        <pc:picChg chg="add mod ord modCrop">
          <ac:chgData name="Singh, Avinash Y. (Nokia - TH/Bangkok)" userId="ee3878e4-a536-43f4-b49f-fc637ccd9ea9" providerId="ADAL" clId="{943709D0-3708-49F9-AB11-27E2D8598E27}" dt="2020-11-12T18:12:48.401" v="4376" actId="1076"/>
          <ac:picMkLst>
            <pc:docMk/>
            <pc:sldMk cId="2254143360" sldId="265"/>
            <ac:picMk id="15" creationId="{62760F13-0956-4530-A8EB-3F8BACDCB8F8}"/>
          </ac:picMkLst>
        </pc:picChg>
        <pc:picChg chg="del">
          <ac:chgData name="Singh, Avinash Y. (Nokia - TH/Bangkok)" userId="ee3878e4-a536-43f4-b49f-fc637ccd9ea9" providerId="ADAL" clId="{943709D0-3708-49F9-AB11-27E2D8598E27}" dt="2020-11-12T10:49:26.238" v="3198" actId="478"/>
          <ac:picMkLst>
            <pc:docMk/>
            <pc:sldMk cId="2254143360" sldId="265"/>
            <ac:picMk id="17" creationId="{D8B3722F-7323-420E-9B7C-A5B525CEB91D}"/>
          </ac:picMkLst>
        </pc:picChg>
        <pc:picChg chg="del">
          <ac:chgData name="Singh, Avinash Y. (Nokia - TH/Bangkok)" userId="ee3878e4-a536-43f4-b49f-fc637ccd9ea9" providerId="ADAL" clId="{943709D0-3708-49F9-AB11-27E2D8598E27}" dt="2020-11-12T10:49:26.238" v="3198" actId="478"/>
          <ac:picMkLst>
            <pc:docMk/>
            <pc:sldMk cId="2254143360" sldId="265"/>
            <ac:picMk id="18" creationId="{9233F15C-CD5C-4ECA-AA20-97D337DCECD1}"/>
          </ac:picMkLst>
        </pc:picChg>
        <pc:picChg chg="del">
          <ac:chgData name="Singh, Avinash Y. (Nokia - TH/Bangkok)" userId="ee3878e4-a536-43f4-b49f-fc637ccd9ea9" providerId="ADAL" clId="{943709D0-3708-49F9-AB11-27E2D8598E27}" dt="2020-11-12T10:49:26.238" v="3198" actId="478"/>
          <ac:picMkLst>
            <pc:docMk/>
            <pc:sldMk cId="2254143360" sldId="265"/>
            <ac:picMk id="20" creationId="{BCBDEBA7-9540-4291-B234-1CBD5970E85C}"/>
          </ac:picMkLst>
        </pc:picChg>
        <pc:picChg chg="add del mod">
          <ac:chgData name="Singh, Avinash Y. (Nokia - TH/Bangkok)" userId="ee3878e4-a536-43f4-b49f-fc637ccd9ea9" providerId="ADAL" clId="{943709D0-3708-49F9-AB11-27E2D8598E27}" dt="2020-11-12T18:13:36.454" v="4383"/>
          <ac:picMkLst>
            <pc:docMk/>
            <pc:sldMk cId="2254143360" sldId="265"/>
            <ac:picMk id="34" creationId="{930D8DD5-63B7-46BE-84ED-13616F9996B0}"/>
          </ac:picMkLst>
        </pc:picChg>
        <pc:picChg chg="add mod">
          <ac:chgData name="Singh, Avinash Y. (Nokia - TH/Bangkok)" userId="ee3878e4-a536-43f4-b49f-fc637ccd9ea9" providerId="ADAL" clId="{943709D0-3708-49F9-AB11-27E2D8598E27}" dt="2020-11-12T18:13:58.312" v="4389" actId="1076"/>
          <ac:picMkLst>
            <pc:docMk/>
            <pc:sldMk cId="2254143360" sldId="265"/>
            <ac:picMk id="35" creationId="{87989465-120C-4326-8A23-A8D0495C5426}"/>
          </ac:picMkLst>
        </pc:picChg>
      </pc:sldChg>
      <pc:sldChg chg="addSp delSp modSp add mod setBg">
        <pc:chgData name="Singh, Avinash Y. (Nokia - TH/Bangkok)" userId="ee3878e4-a536-43f4-b49f-fc637ccd9ea9" providerId="ADAL" clId="{943709D0-3708-49F9-AB11-27E2D8598E27}" dt="2020-11-16T16:20:15.975" v="5093" actId="27636"/>
        <pc:sldMkLst>
          <pc:docMk/>
          <pc:sldMk cId="2814591220" sldId="266"/>
        </pc:sldMkLst>
        <pc:spChg chg="mod ord">
          <ac:chgData name="Singh, Avinash Y. (Nokia - TH/Bangkok)" userId="ee3878e4-a536-43f4-b49f-fc637ccd9ea9" providerId="ADAL" clId="{943709D0-3708-49F9-AB11-27E2D8598E27}" dt="2020-11-12T18:24:54.773" v="4568" actId="1076"/>
          <ac:spMkLst>
            <pc:docMk/>
            <pc:sldMk cId="2814591220" sldId="266"/>
            <ac:spMk id="2" creationId="{80478510-F6C1-41BA-996B-C3F044500236}"/>
          </ac:spMkLst>
        </pc:spChg>
        <pc:spChg chg="add del mod">
          <ac:chgData name="Singh, Avinash Y. (Nokia - TH/Bangkok)" userId="ee3878e4-a536-43f4-b49f-fc637ccd9ea9" providerId="ADAL" clId="{943709D0-3708-49F9-AB11-27E2D8598E27}" dt="2020-11-12T18:16:45.149" v="4422"/>
          <ac:spMkLst>
            <pc:docMk/>
            <pc:sldMk cId="2814591220" sldId="266"/>
            <ac:spMk id="3" creationId="{DF2377BA-3811-4C10-A881-65FB7A6CAF1D}"/>
          </ac:spMkLst>
        </pc:spChg>
        <pc:spChg chg="add del">
          <ac:chgData name="Singh, Avinash Y. (Nokia - TH/Bangkok)" userId="ee3878e4-a536-43f4-b49f-fc637ccd9ea9" providerId="ADAL" clId="{943709D0-3708-49F9-AB11-27E2D8598E27}" dt="2020-11-12T18:17:52.205" v="4429" actId="26606"/>
          <ac:spMkLst>
            <pc:docMk/>
            <pc:sldMk cId="2814591220" sldId="266"/>
            <ac:spMk id="10" creationId="{37C89E4B-3C9F-44B9-8B86-D9E3D112D8EC}"/>
          </ac:spMkLst>
        </pc:spChg>
        <pc:spChg chg="add mod">
          <ac:chgData name="Singh, Avinash Y. (Nokia - TH/Bangkok)" userId="ee3878e4-a536-43f4-b49f-fc637ccd9ea9" providerId="ADAL" clId="{943709D0-3708-49F9-AB11-27E2D8598E27}" dt="2020-11-16T16:20:15.975" v="5093" actId="27636"/>
          <ac:spMkLst>
            <pc:docMk/>
            <pc:sldMk cId="2814591220" sldId="266"/>
            <ac:spMk id="13" creationId="{2BD82427-DA24-422B-B3A0-DEB73788E2BE}"/>
          </ac:spMkLst>
        </pc:spChg>
        <pc:spChg chg="add del">
          <ac:chgData name="Singh, Avinash Y. (Nokia - TH/Bangkok)" userId="ee3878e4-a536-43f4-b49f-fc637ccd9ea9" providerId="ADAL" clId="{943709D0-3708-49F9-AB11-27E2D8598E27}" dt="2020-11-12T18:23:58.959" v="4553" actId="26606"/>
          <ac:spMkLst>
            <pc:docMk/>
            <pc:sldMk cId="2814591220" sldId="266"/>
            <ac:spMk id="19" creationId="{16A15A88-001A-4EEF-8984-D87E643599AB}"/>
          </ac:spMkLst>
        </pc:spChg>
        <pc:spChg chg="add">
          <ac:chgData name="Singh, Avinash Y. (Nokia - TH/Bangkok)" userId="ee3878e4-a536-43f4-b49f-fc637ccd9ea9" providerId="ADAL" clId="{943709D0-3708-49F9-AB11-27E2D8598E27}" dt="2020-11-12T18:23:58.959" v="4553" actId="26606"/>
          <ac:spMkLst>
            <pc:docMk/>
            <pc:sldMk cId="2814591220" sldId="266"/>
            <ac:spMk id="28" creationId="{231BF440-39FA-4087-84CC-2EEC0BBDAF29}"/>
          </ac:spMkLst>
        </pc:spChg>
        <pc:spChg chg="add">
          <ac:chgData name="Singh, Avinash Y. (Nokia - TH/Bangkok)" userId="ee3878e4-a536-43f4-b49f-fc637ccd9ea9" providerId="ADAL" clId="{943709D0-3708-49F9-AB11-27E2D8598E27}" dt="2020-11-12T18:23:58.959" v="4553" actId="26606"/>
          <ac:spMkLst>
            <pc:docMk/>
            <pc:sldMk cId="2814591220" sldId="266"/>
            <ac:spMk id="30" creationId="{F04E4CBA-303B-48BD-8451-C2701CB0EEBF}"/>
          </ac:spMkLst>
        </pc:spChg>
        <pc:spChg chg="add">
          <ac:chgData name="Singh, Avinash Y. (Nokia - TH/Bangkok)" userId="ee3878e4-a536-43f4-b49f-fc637ccd9ea9" providerId="ADAL" clId="{943709D0-3708-49F9-AB11-27E2D8598E27}" dt="2020-11-12T18:23:58.959" v="4553" actId="26606"/>
          <ac:spMkLst>
            <pc:docMk/>
            <pc:sldMk cId="2814591220" sldId="266"/>
            <ac:spMk id="32" creationId="{F6CA58B3-AFCC-4A40-9882-50D5080879B0}"/>
          </ac:spMkLst>
        </pc:spChg>
        <pc:spChg chg="add">
          <ac:chgData name="Singh, Avinash Y. (Nokia - TH/Bangkok)" userId="ee3878e4-a536-43f4-b49f-fc637ccd9ea9" providerId="ADAL" clId="{943709D0-3708-49F9-AB11-27E2D8598E27}" dt="2020-11-12T18:23:58.959" v="4553" actId="26606"/>
          <ac:spMkLst>
            <pc:docMk/>
            <pc:sldMk cId="2814591220" sldId="266"/>
            <ac:spMk id="34" creationId="{75C56826-D4E5-42ED-8529-079651CB3005}"/>
          </ac:spMkLst>
        </pc:spChg>
        <pc:spChg chg="add">
          <ac:chgData name="Singh, Avinash Y. (Nokia - TH/Bangkok)" userId="ee3878e4-a536-43f4-b49f-fc637ccd9ea9" providerId="ADAL" clId="{943709D0-3708-49F9-AB11-27E2D8598E27}" dt="2020-11-12T18:23:58.959" v="4553" actId="26606"/>
          <ac:spMkLst>
            <pc:docMk/>
            <pc:sldMk cId="2814591220" sldId="266"/>
            <ac:spMk id="36" creationId="{82095FCE-EF05-4443-B97A-85DEE3A5CA17}"/>
          </ac:spMkLst>
        </pc:spChg>
        <pc:spChg chg="add">
          <ac:chgData name="Singh, Avinash Y. (Nokia - TH/Bangkok)" userId="ee3878e4-a536-43f4-b49f-fc637ccd9ea9" providerId="ADAL" clId="{943709D0-3708-49F9-AB11-27E2D8598E27}" dt="2020-11-12T18:23:58.959" v="4553" actId="26606"/>
          <ac:spMkLst>
            <pc:docMk/>
            <pc:sldMk cId="2814591220" sldId="266"/>
            <ac:spMk id="38" creationId="{CA00AE6B-AA30-4CF8-BA6F-339B780AD76C}"/>
          </ac:spMkLst>
        </pc:spChg>
        <pc:grpChg chg="add del">
          <ac:chgData name="Singh, Avinash Y. (Nokia - TH/Bangkok)" userId="ee3878e4-a536-43f4-b49f-fc637ccd9ea9" providerId="ADAL" clId="{943709D0-3708-49F9-AB11-27E2D8598E27}" dt="2020-11-12T18:23:58.959" v="4553" actId="26606"/>
          <ac:grpSpMkLst>
            <pc:docMk/>
            <pc:sldMk cId="2814591220" sldId="266"/>
            <ac:grpSpMk id="21" creationId="{A7900967-84CA-47B4-9F1C-E787BAC1496A}"/>
          </ac:grpSpMkLst>
        </pc:grpChg>
        <pc:picChg chg="add mod ord">
          <ac:chgData name="Singh, Avinash Y. (Nokia - TH/Bangkok)" userId="ee3878e4-a536-43f4-b49f-fc637ccd9ea9" providerId="ADAL" clId="{943709D0-3708-49F9-AB11-27E2D8598E27}" dt="2020-11-12T18:23:58.959" v="4553" actId="26606"/>
          <ac:picMkLst>
            <pc:docMk/>
            <pc:sldMk cId="2814591220" sldId="266"/>
            <ac:picMk id="5" creationId="{A4ED689D-23E2-43AA-A2E2-30DB5FDBFDCD}"/>
          </ac:picMkLst>
        </pc:picChg>
        <pc:picChg chg="add mod ord">
          <ac:chgData name="Singh, Avinash Y. (Nokia - TH/Bangkok)" userId="ee3878e4-a536-43f4-b49f-fc637ccd9ea9" providerId="ADAL" clId="{943709D0-3708-49F9-AB11-27E2D8598E27}" dt="2020-11-12T18:23:58.959" v="4553" actId="26606"/>
          <ac:picMkLst>
            <pc:docMk/>
            <pc:sldMk cId="2814591220" sldId="266"/>
            <ac:picMk id="7" creationId="{E53F824C-B6EA-4E84-8D33-1B5F09C98E8E}"/>
          </ac:picMkLst>
        </pc:picChg>
        <pc:cxnChg chg="add del">
          <ac:chgData name="Singh, Avinash Y. (Nokia - TH/Bangkok)" userId="ee3878e4-a536-43f4-b49f-fc637ccd9ea9" providerId="ADAL" clId="{943709D0-3708-49F9-AB11-27E2D8598E27}" dt="2020-11-12T18:17:52.205" v="4429" actId="26606"/>
          <ac:cxnSpMkLst>
            <pc:docMk/>
            <pc:sldMk cId="2814591220" sldId="266"/>
            <ac:cxnSpMk id="12" creationId="{AA2EAA10-076F-46BD-8F0F-B9A2FB77A85C}"/>
          </ac:cxnSpMkLst>
        </pc:cxnChg>
        <pc:cxnChg chg="add del">
          <ac:chgData name="Singh, Avinash Y. (Nokia - TH/Bangkok)" userId="ee3878e4-a536-43f4-b49f-fc637ccd9ea9" providerId="ADAL" clId="{943709D0-3708-49F9-AB11-27E2D8598E27}" dt="2020-11-12T18:17:52.205" v="4429" actId="26606"/>
          <ac:cxnSpMkLst>
            <pc:docMk/>
            <pc:sldMk cId="2814591220" sldId="266"/>
            <ac:cxnSpMk id="14" creationId="{D891E407-403B-4764-86C9-33A56D3BCAA3}"/>
          </ac:cxnSpMkLst>
        </pc:cxnChg>
      </pc:sldChg>
      <pc:sldChg chg="modSp add del">
        <pc:chgData name="Singh, Avinash Y. (Nokia - TH/Bangkok)" userId="ee3878e4-a536-43f4-b49f-fc637ccd9ea9" providerId="ADAL" clId="{943709D0-3708-49F9-AB11-27E2D8598E27}" dt="2020-11-12T18:36:09.856" v="4914" actId="2696"/>
        <pc:sldMkLst>
          <pc:docMk/>
          <pc:sldMk cId="1545701732" sldId="267"/>
        </pc:sldMkLst>
        <pc:spChg chg="mod">
          <ac:chgData name="Singh, Avinash Y. (Nokia - TH/Bangkok)" userId="ee3878e4-a536-43f4-b49f-fc637ccd9ea9" providerId="ADAL" clId="{943709D0-3708-49F9-AB11-27E2D8598E27}" dt="2020-11-12T18:35:54.582" v="4913" actId="20577"/>
          <ac:spMkLst>
            <pc:docMk/>
            <pc:sldMk cId="1545701732" sldId="267"/>
            <ac:spMk id="2" creationId="{B10121F3-28B1-4823-AE4B-C921983DB06F}"/>
          </ac:spMkLst>
        </pc:spChg>
      </pc:sldChg>
      <pc:sldChg chg="addSp modSp add del modTransition">
        <pc:chgData name="Singh, Avinash Y. (Nokia - TH/Bangkok)" userId="ee3878e4-a536-43f4-b49f-fc637ccd9ea9" providerId="ADAL" clId="{943709D0-3708-49F9-AB11-27E2D8598E27}" dt="2020-11-12T18:37:07.435" v="4929" actId="2696"/>
        <pc:sldMkLst>
          <pc:docMk/>
          <pc:sldMk cId="2546509333" sldId="268"/>
        </pc:sldMkLst>
        <pc:picChg chg="add mod">
          <ac:chgData name="Singh, Avinash Y. (Nokia - TH/Bangkok)" userId="ee3878e4-a536-43f4-b49f-fc637ccd9ea9" providerId="ADAL" clId="{943709D0-3708-49F9-AB11-27E2D8598E27}" dt="2020-11-12T18:13:50.524" v="4388" actId="14100"/>
          <ac:picMkLst>
            <pc:docMk/>
            <pc:sldMk cId="2546509333" sldId="268"/>
            <ac:picMk id="3" creationId="{FE81057A-F62D-4167-AC58-62A54060748B}"/>
          </ac:picMkLst>
        </pc:picChg>
      </pc:sldChg>
      <pc:sldChg chg="addSp delSp modSp add mod setBg">
        <pc:chgData name="Singh, Avinash Y. (Nokia - TH/Bangkok)" userId="ee3878e4-a536-43f4-b49f-fc637ccd9ea9" providerId="ADAL" clId="{943709D0-3708-49F9-AB11-27E2D8598E27}" dt="2020-11-12T18:36:44.763" v="4928" actId="20577"/>
        <pc:sldMkLst>
          <pc:docMk/>
          <pc:sldMk cId="4022951693" sldId="269"/>
        </pc:sldMkLst>
        <pc:spChg chg="del">
          <ac:chgData name="Singh, Avinash Y. (Nokia - TH/Bangkok)" userId="ee3878e4-a536-43f4-b49f-fc637ccd9ea9" providerId="ADAL" clId="{943709D0-3708-49F9-AB11-27E2D8598E27}" dt="2020-11-12T18:36:30.653" v="4917"/>
          <ac:spMkLst>
            <pc:docMk/>
            <pc:sldMk cId="4022951693" sldId="269"/>
            <ac:spMk id="2" creationId="{B3EC22C4-659C-4C71-B571-D03EB3F4233D}"/>
          </ac:spMkLst>
        </pc:spChg>
        <pc:spChg chg="add mod">
          <ac:chgData name="Singh, Avinash Y. (Nokia - TH/Bangkok)" userId="ee3878e4-a536-43f4-b49f-fc637ccd9ea9" providerId="ADAL" clId="{943709D0-3708-49F9-AB11-27E2D8598E27}" dt="2020-11-12T18:36:44.763" v="4928" actId="20577"/>
          <ac:spMkLst>
            <pc:docMk/>
            <pc:sldMk cId="4022951693" sldId="269"/>
            <ac:spMk id="3" creationId="{F4F9CE88-88FD-438D-A4C9-99EC676EE19F}"/>
          </ac:spMkLst>
        </pc:spChg>
        <pc:spChg chg="add mod">
          <ac:chgData name="Singh, Avinash Y. (Nokia - TH/Bangkok)" userId="ee3878e4-a536-43f4-b49f-fc637ccd9ea9" providerId="ADAL" clId="{943709D0-3708-49F9-AB11-27E2D8598E27}" dt="2020-11-12T18:36:35.270" v="4918" actId="26606"/>
          <ac:spMkLst>
            <pc:docMk/>
            <pc:sldMk cId="4022951693" sldId="269"/>
            <ac:spMk id="4" creationId="{9284882E-A4E0-45EA-A5AE-944A6C686BDA}"/>
          </ac:spMkLst>
        </pc:spChg>
        <pc:spChg chg="add">
          <ac:chgData name="Singh, Avinash Y. (Nokia - TH/Bangkok)" userId="ee3878e4-a536-43f4-b49f-fc637ccd9ea9" providerId="ADAL" clId="{943709D0-3708-49F9-AB11-27E2D8598E27}" dt="2020-11-12T18:36:35.270" v="4918" actId="26606"/>
          <ac:spMkLst>
            <pc:docMk/>
            <pc:sldMk cId="4022951693" sldId="269"/>
            <ac:spMk id="9" creationId="{23962611-DFD5-4092-AAFD-559E3DFCE2C9}"/>
          </ac:spMkLst>
        </pc:spChg>
        <pc:picChg chg="add">
          <ac:chgData name="Singh, Avinash Y. (Nokia - TH/Bangkok)" userId="ee3878e4-a536-43f4-b49f-fc637ccd9ea9" providerId="ADAL" clId="{943709D0-3708-49F9-AB11-27E2D8598E27}" dt="2020-11-12T18:36:35.270" v="4918" actId="26606"/>
          <ac:picMkLst>
            <pc:docMk/>
            <pc:sldMk cId="4022951693" sldId="269"/>
            <ac:picMk id="11" creationId="{2270F1FA-0425-408F-9861-80BF5AFB276D}"/>
          </ac:picMkLst>
        </pc:picChg>
      </pc:sldChg>
      <pc:sldChg chg="modSp add">
        <pc:chgData name="Singh, Avinash Y. (Nokia - TH/Bangkok)" userId="ee3878e4-a536-43f4-b49f-fc637ccd9ea9" providerId="ADAL" clId="{943709D0-3708-49F9-AB11-27E2D8598E27}" dt="2020-11-16T09:17:24.478" v="4956" actId="20577"/>
        <pc:sldMkLst>
          <pc:docMk/>
          <pc:sldMk cId="2097796754" sldId="270"/>
        </pc:sldMkLst>
        <pc:spChg chg="mod">
          <ac:chgData name="Singh, Avinash Y. (Nokia - TH/Bangkok)" userId="ee3878e4-a536-43f4-b49f-fc637ccd9ea9" providerId="ADAL" clId="{943709D0-3708-49F9-AB11-27E2D8598E27}" dt="2020-11-16T09:17:24.478" v="4956" actId="20577"/>
          <ac:spMkLst>
            <pc:docMk/>
            <pc:sldMk cId="2097796754" sldId="270"/>
            <ac:spMk id="2" creationId="{2A2FB057-FFC3-413B-B085-30B59EB0BA40}"/>
          </ac:spMkLst>
        </pc:spChg>
      </pc:sldChg>
      <pc:sldChg chg="addSp delSp modSp add mod setBg">
        <pc:chgData name="Singh, Avinash Y. (Nokia - TH/Bangkok)" userId="ee3878e4-a536-43f4-b49f-fc637ccd9ea9" providerId="ADAL" clId="{943709D0-3708-49F9-AB11-27E2D8598E27}" dt="2020-11-22T09:12:15.923" v="5278" actId="6549"/>
        <pc:sldMkLst>
          <pc:docMk/>
          <pc:sldMk cId="2860146664" sldId="271"/>
        </pc:sldMkLst>
        <pc:spChg chg="del">
          <ac:chgData name="Singh, Avinash Y. (Nokia - TH/Bangkok)" userId="ee3878e4-a536-43f4-b49f-fc637ccd9ea9" providerId="ADAL" clId="{943709D0-3708-49F9-AB11-27E2D8598E27}" dt="2020-11-16T09:17:31.499" v="4958"/>
          <ac:spMkLst>
            <pc:docMk/>
            <pc:sldMk cId="2860146664" sldId="271"/>
            <ac:spMk id="2" creationId="{5A3F8E5F-0D8E-4294-85D4-2F5895ADE5B9}"/>
          </ac:spMkLst>
        </pc:spChg>
        <pc:spChg chg="del">
          <ac:chgData name="Singh, Avinash Y. (Nokia - TH/Bangkok)" userId="ee3878e4-a536-43f4-b49f-fc637ccd9ea9" providerId="ADAL" clId="{943709D0-3708-49F9-AB11-27E2D8598E27}" dt="2020-11-16T09:17:31.499" v="4958"/>
          <ac:spMkLst>
            <pc:docMk/>
            <pc:sldMk cId="2860146664" sldId="271"/>
            <ac:spMk id="3" creationId="{8BDF7776-CA63-4815-A572-8AF9374A04B6}"/>
          </ac:spMkLst>
        </pc:spChg>
        <pc:spChg chg="add mod">
          <ac:chgData name="Singh, Avinash Y. (Nokia - TH/Bangkok)" userId="ee3878e4-a536-43f4-b49f-fc637ccd9ea9" providerId="ADAL" clId="{943709D0-3708-49F9-AB11-27E2D8598E27}" dt="2020-11-16T16:04:18.720" v="5007" actId="26606"/>
          <ac:spMkLst>
            <pc:docMk/>
            <pc:sldMk cId="2860146664" sldId="271"/>
            <ac:spMk id="5" creationId="{64A78E12-DB80-4302-AE46-0C3D47622172}"/>
          </ac:spMkLst>
        </pc:spChg>
        <pc:spChg chg="add del">
          <ac:chgData name="Singh, Avinash Y. (Nokia - TH/Bangkok)" userId="ee3878e4-a536-43f4-b49f-fc637ccd9ea9" providerId="ADAL" clId="{943709D0-3708-49F9-AB11-27E2D8598E27}" dt="2020-11-16T16:04:18.284" v="5006" actId="26606"/>
          <ac:spMkLst>
            <pc:docMk/>
            <pc:sldMk cId="2860146664" sldId="271"/>
            <ac:spMk id="10" creationId="{D4771268-CB57-404A-9271-370EB28F6090}"/>
          </ac:spMkLst>
        </pc:spChg>
        <pc:spChg chg="add">
          <ac:chgData name="Singh, Avinash Y. (Nokia - TH/Bangkok)" userId="ee3878e4-a536-43f4-b49f-fc637ccd9ea9" providerId="ADAL" clId="{943709D0-3708-49F9-AB11-27E2D8598E27}" dt="2020-11-16T16:04:18.720" v="5007" actId="26606"/>
          <ac:spMkLst>
            <pc:docMk/>
            <pc:sldMk cId="2860146664" sldId="271"/>
            <ac:spMk id="12" creationId="{D4771268-CB57-404A-9271-370EB28F6090}"/>
          </ac:spMkLst>
        </pc:spChg>
        <pc:graphicFrameChg chg="add mod ord modGraphic">
          <ac:chgData name="Singh, Avinash Y. (Nokia - TH/Bangkok)" userId="ee3878e4-a536-43f4-b49f-fc637ccd9ea9" providerId="ADAL" clId="{943709D0-3708-49F9-AB11-27E2D8598E27}" dt="2020-11-22T09:12:15.923" v="5278" actId="6549"/>
          <ac:graphicFrameMkLst>
            <pc:docMk/>
            <pc:sldMk cId="2860146664" sldId="271"/>
            <ac:graphicFrameMk id="4" creationId="{1A79322B-43E5-447D-B309-E87AC39F6BEE}"/>
          </ac:graphicFrameMkLst>
        </pc:graphicFrameChg>
      </pc:sldChg>
      <pc:sldChg chg="add del">
        <pc:chgData name="Singh, Avinash Y. (Nokia - TH/Bangkok)" userId="ee3878e4-a536-43f4-b49f-fc637ccd9ea9" providerId="ADAL" clId="{943709D0-3708-49F9-AB11-27E2D8598E27}" dt="2020-11-22T09:11:39.702" v="5272" actId="2696"/>
        <pc:sldMkLst>
          <pc:docMk/>
          <pc:sldMk cId="1698875605" sldId="272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742057-9F77-4702-ABA7-43C1D69906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6096A0-1950-4095-883F-7E7D40CD17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62D1D8-629A-4865-A2CD-B8C99AAB28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D7F559-BF4F-442E-B4A1-0130E8589542}" type="datetimeFigureOut">
              <a:rPr lang="en-US" smtClean="0"/>
              <a:t>22-Nov-20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344B50-A109-4542-8598-BF2B7FFA07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EBE918-D3BD-40E6-9431-ECF22D584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6F989-3E8A-49A6-B0E6-6193B6B12D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9542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C6251-2797-407C-93F8-0FD061553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AB12D0-FF27-4AD2-9C47-054B6330A4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5D3C75-B582-4488-BAA2-8999156257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D7F559-BF4F-442E-B4A1-0130E8589542}" type="datetimeFigureOut">
              <a:rPr lang="en-US" smtClean="0"/>
              <a:t>22-Nov-20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0ABD6B-2573-4D5F-8540-A49124ED16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3F3DA-08F3-430D-8DF1-497CC9F275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6F989-3E8A-49A6-B0E6-6193B6B12D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8589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A284A03-B2B8-4BB4-A10C-AA87E053F5B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9377D14-9C02-47C4-9970-B79E445552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27CA03-F9F3-4894-855B-A4656AC9B8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D7F559-BF4F-442E-B4A1-0130E8589542}" type="datetimeFigureOut">
              <a:rPr lang="en-US" smtClean="0"/>
              <a:t>22-Nov-20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4E5A14-4165-4BB1-A7D8-48DC2F8FFB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E06C9A-0869-4045-980C-310DB5423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6F989-3E8A-49A6-B0E6-6193B6B12D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0615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170FAA-6171-405F-A9DE-285BC8B859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5E4F3D-C98B-4A27-BFF3-DF342B86B2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3B6830-6C8B-4F76-8560-761E1CC213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D7F559-BF4F-442E-B4A1-0130E8589542}" type="datetimeFigureOut">
              <a:rPr lang="en-US" smtClean="0"/>
              <a:t>22-Nov-20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038784-D0EC-4D03-BFFE-5D2C2D1370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7E02A3-FD6D-4F26-83D9-6A64B9938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6F989-3E8A-49A6-B0E6-6193B6B12D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7578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47EDA6-000D-4441-BA20-9FF65D748E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E9B3C7-AED7-4E25-AD25-AD0D6A52CB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1CDAF4-B65D-4608-A9F4-15A4259A7C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D7F559-BF4F-442E-B4A1-0130E8589542}" type="datetimeFigureOut">
              <a:rPr lang="en-US" smtClean="0"/>
              <a:t>22-Nov-20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BBE417-3678-42D3-8A6B-C6D1BA8BB3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FE4EA1-6D46-4A5B-8999-08FF39045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6F989-3E8A-49A6-B0E6-6193B6B12D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49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1972DF-B72D-4F3D-8FD5-67C6AE3CE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27AE3A-0D4C-4D8C-A2F2-A43A0BC618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2EF34E-59E8-462A-9C84-970CD7DBB2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7C221F-E302-44E7-AC51-8F34158A9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D7F559-BF4F-442E-B4A1-0130E8589542}" type="datetimeFigureOut">
              <a:rPr lang="en-US" smtClean="0"/>
              <a:t>22-Nov-20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0A47AA-C22D-476E-89F1-A27EAE2C9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E35EA8-F0DB-4423-A462-8F52B9EC5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6F989-3E8A-49A6-B0E6-6193B6B12D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0934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829FC-34F5-44DC-ADBB-69C1A97A01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34684B-DFFD-4327-BB7F-D81E86DD1E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BF8BCA-38E9-43A0-8840-F3FE2E574E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88F9DE7-469B-4792-92A4-3E864C3E84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D7F5032-A334-40F7-B34E-8C7B971B937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CFB2787-A2D4-420F-9ED3-1B63815B77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D7F559-BF4F-442E-B4A1-0130E8589542}" type="datetimeFigureOut">
              <a:rPr lang="en-US" smtClean="0"/>
              <a:t>22-Nov-20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2232354-8383-446C-85EE-5195F8C8F4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9939D13-7834-4B1B-8048-FFBFBFD709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6F989-3E8A-49A6-B0E6-6193B6B12D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4006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103E3-2A8C-4BA5-ADE8-4EEDDE0918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94B03F-167C-4E72-B6C7-2505CAFF80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D7F559-BF4F-442E-B4A1-0130E8589542}" type="datetimeFigureOut">
              <a:rPr lang="en-US" smtClean="0"/>
              <a:t>22-Nov-20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133411-F233-48C0-B0A1-1D126BED46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CB4DFD-F028-478C-BC73-D7FCF7F52D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6F989-3E8A-49A6-B0E6-6193B6B12D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430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3CB0B1A-2D0E-4018-8DD9-07A4472C39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D7F559-BF4F-442E-B4A1-0130E8589542}" type="datetimeFigureOut">
              <a:rPr lang="en-US" smtClean="0"/>
              <a:t>22-Nov-20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59C6675-E318-42AC-8DCC-B99192EBCC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FF6093-9D09-4F92-AA6B-CCD3DCDB47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6F989-3E8A-49A6-B0E6-6193B6B12D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2422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6DC64-BEB3-4342-9019-D7DEC59B4C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80D10F-7F8C-4D12-B11E-8747DB1D57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15E36C-3CCB-4980-9C4D-56AD9DA1CB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2D502D-3DD9-4B9E-B48C-24A2516A59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D7F559-BF4F-442E-B4A1-0130E8589542}" type="datetimeFigureOut">
              <a:rPr lang="en-US" smtClean="0"/>
              <a:t>22-Nov-20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775848-62A5-4E98-9D4C-D28BAAB4F5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5088F4-92C6-444D-81A7-1AD8BA4CCB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6F989-3E8A-49A6-B0E6-6193B6B12D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88931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94889-2BE4-45D6-93D1-661103BF13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F44AB4D-9EA1-4DD6-9374-B0F027DD637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5FE29D-156F-4827-9DB4-0D2C1A8184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A8CAF6-9F6E-4FB9-8B2D-3E85419A4D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D7F559-BF4F-442E-B4A1-0130E8589542}" type="datetimeFigureOut">
              <a:rPr lang="en-US" smtClean="0"/>
              <a:t>22-Nov-20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E130EF-A000-4CA8-A50E-C8D2C93AF6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0C6F53-1987-434D-8140-7DECE07A3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6F989-3E8A-49A6-B0E6-6193B6B12D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6669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1FAFE63-0519-4961-AA54-46929B4CAE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AA57EA-6B80-4588-BE32-55047DA09C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9FFD9C-8CB3-43E4-9FF5-AA9B744C16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D7F559-BF4F-442E-B4A1-0130E8589542}" type="datetimeFigureOut">
              <a:rPr lang="en-US" smtClean="0"/>
              <a:t>22-Nov-20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636573-28E4-498D-BDB9-589135412F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D29B59-23BA-4F36-AB0F-0897068558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26F989-3E8A-49A6-B0E6-6193B6B12D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704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png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pic>
        <p:nvPicPr>
          <p:cNvPr id="5" name="Picture 4" descr="A picture containing outdoor, plane, clouds, transport&#10;&#10;Description automatically generated">
            <a:extLst>
              <a:ext uri="{FF2B5EF4-FFF2-40B4-BE49-F238E27FC236}">
                <a16:creationId xmlns:a16="http://schemas.microsoft.com/office/drawing/2014/main" id="{F2E4C0A5-B2AB-43B0-AA03-5E4FBE49035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4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8C81CBF-C632-481A-BAD8-70792784F422}"/>
              </a:ext>
            </a:extLst>
          </p:cNvPr>
          <p:cNvSpPr txBox="1"/>
          <p:nvPr/>
        </p:nvSpPr>
        <p:spPr>
          <a:xfrm>
            <a:off x="3048" y="-19050"/>
            <a:ext cx="12188952" cy="6924973"/>
          </a:xfrm>
          <a:prstGeom prst="rect">
            <a:avLst/>
          </a:prstGeom>
          <a:solidFill>
            <a:schemeClr val="accent1">
              <a:lumMod val="20000"/>
              <a:lumOff val="80000"/>
              <a:alpha val="27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2400" dirty="0">
                <a:solidFill>
                  <a:srgbClr val="002060"/>
                </a:solidFill>
              </a:rPr>
              <a:t>Capstone Project</a:t>
            </a:r>
          </a:p>
          <a:p>
            <a:r>
              <a:rPr lang="en-US" sz="2400" dirty="0">
                <a:solidFill>
                  <a:srgbClr val="002060"/>
                </a:solidFill>
              </a:rPr>
              <a:t>Falcon Airlines Passenger satisfaction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solidFill>
                  <a:srgbClr val="002060"/>
                </a:solidFill>
              </a:rPr>
              <a:t>Avinash Singh</a:t>
            </a:r>
          </a:p>
          <a:p>
            <a:r>
              <a:rPr lang="en-US" dirty="0">
                <a:solidFill>
                  <a:srgbClr val="002060"/>
                </a:solidFill>
              </a:rPr>
              <a:t>Great Learning</a:t>
            </a:r>
          </a:p>
          <a:p>
            <a:endParaRPr lang="en-US" dirty="0">
              <a:solidFill>
                <a:srgbClr val="002060"/>
              </a:solidFill>
            </a:endParaRPr>
          </a:p>
          <a:p>
            <a:endParaRPr lang="en-US" dirty="0">
              <a:solidFill>
                <a:srgbClr val="002060"/>
              </a:solidFill>
            </a:endParaRPr>
          </a:p>
          <a:p>
            <a:endParaRPr lang="en-US" dirty="0">
              <a:solidFill>
                <a:srgbClr val="002060"/>
              </a:solidFill>
            </a:endParaRPr>
          </a:p>
          <a:p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E6AB787-C0C3-4562-A1B1-C69DD82A3703}"/>
              </a:ext>
            </a:extLst>
          </p:cNvPr>
          <p:cNvSpPr txBox="1"/>
          <p:nvPr/>
        </p:nvSpPr>
        <p:spPr>
          <a:xfrm>
            <a:off x="6365289" y="4962617"/>
            <a:ext cx="440883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Objective</a:t>
            </a:r>
          </a:p>
          <a:p>
            <a:pPr marL="285750" indent="-285750">
              <a:buFontTx/>
              <a:buChar char="-"/>
            </a:pPr>
            <a:r>
              <a:rPr lang="en-US" dirty="0"/>
              <a:t>Key Data Insights</a:t>
            </a:r>
          </a:p>
          <a:p>
            <a:pPr marL="285750" indent="-285750">
              <a:buFontTx/>
              <a:buChar char="-"/>
            </a:pPr>
            <a:r>
              <a:rPr lang="en-US" dirty="0"/>
              <a:t>Data cleaning and variable transformation</a:t>
            </a:r>
          </a:p>
          <a:p>
            <a:pPr marL="285750" indent="-285750">
              <a:buFontTx/>
              <a:buChar char="-"/>
            </a:pPr>
            <a:r>
              <a:rPr lang="en-US" dirty="0"/>
              <a:t>Model building and performance</a:t>
            </a:r>
          </a:p>
          <a:p>
            <a:pPr marL="285750" indent="-285750">
              <a:buFontTx/>
              <a:buChar char="-"/>
            </a:pPr>
            <a:r>
              <a:rPr lang="en-US" dirty="0"/>
              <a:t>CART model explanation</a:t>
            </a:r>
          </a:p>
          <a:p>
            <a:pPr marL="285750" indent="-285750">
              <a:buFontTx/>
              <a:buChar char="-"/>
            </a:pPr>
            <a:r>
              <a:rPr lang="en-US" dirty="0"/>
              <a:t>Recommendation</a:t>
            </a:r>
          </a:p>
        </p:txBody>
      </p:sp>
    </p:spTree>
    <p:extLst>
      <p:ext uri="{BB962C8B-B14F-4D97-AF65-F5344CB8AC3E}">
        <p14:creationId xmlns:p14="http://schemas.microsoft.com/office/powerpoint/2010/main" val="650137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2"/>
              </a:gs>
              <a:gs pos="25000">
                <a:schemeClr val="accent2"/>
              </a:gs>
              <a:gs pos="94000">
                <a:schemeClr val="accent1"/>
              </a:gs>
              <a:gs pos="100000">
                <a:schemeClr val="accent1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4F9CE88-88FD-438D-A4C9-99EC676EE1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5368" y="2043663"/>
            <a:ext cx="6105194" cy="203105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Thankyou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84882E-A4E0-45EA-A5AE-944A6C686B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45368" y="4074718"/>
            <a:ext cx="6105194" cy="682079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endParaRPr lang="en-US" sz="2400" kern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229516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FB057-FFC3-413B-B085-30B59EB0BA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up slide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B8D920-DFA8-4F0C-88F2-3647BD5F6D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7967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A78E12-DB80-4302-AE46-0C3D47622172}"/>
              </a:ext>
            </a:extLst>
          </p:cNvPr>
          <p:cNvSpPr txBox="1"/>
          <p:nvPr/>
        </p:nvSpPr>
        <p:spPr>
          <a:xfrm>
            <a:off x="1028700" y="1967266"/>
            <a:ext cx="2628900" cy="25472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Cost and benefit analysis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A79322B-43E5-447D-B309-E87AC39F6B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5755408"/>
              </p:ext>
            </p:extLst>
          </p:nvPr>
        </p:nvGraphicFramePr>
        <p:xfrm>
          <a:off x="4216526" y="643466"/>
          <a:ext cx="7718300" cy="595689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349925">
                  <a:extLst>
                    <a:ext uri="{9D8B030D-6E8A-4147-A177-3AD203B41FA5}">
                      <a16:colId xmlns:a16="http://schemas.microsoft.com/office/drawing/2014/main" val="2195065892"/>
                    </a:ext>
                  </a:extLst>
                </a:gridCol>
                <a:gridCol w="961882">
                  <a:extLst>
                    <a:ext uri="{9D8B030D-6E8A-4147-A177-3AD203B41FA5}">
                      <a16:colId xmlns:a16="http://schemas.microsoft.com/office/drawing/2014/main" val="3434132156"/>
                    </a:ext>
                  </a:extLst>
                </a:gridCol>
                <a:gridCol w="468548">
                  <a:extLst>
                    <a:ext uri="{9D8B030D-6E8A-4147-A177-3AD203B41FA5}">
                      <a16:colId xmlns:a16="http://schemas.microsoft.com/office/drawing/2014/main" val="3924318378"/>
                    </a:ext>
                  </a:extLst>
                </a:gridCol>
                <a:gridCol w="633507">
                  <a:extLst>
                    <a:ext uri="{9D8B030D-6E8A-4147-A177-3AD203B41FA5}">
                      <a16:colId xmlns:a16="http://schemas.microsoft.com/office/drawing/2014/main" val="1132894921"/>
                    </a:ext>
                  </a:extLst>
                </a:gridCol>
                <a:gridCol w="887882">
                  <a:extLst>
                    <a:ext uri="{9D8B030D-6E8A-4147-A177-3AD203B41FA5}">
                      <a16:colId xmlns:a16="http://schemas.microsoft.com/office/drawing/2014/main" val="108855697"/>
                    </a:ext>
                  </a:extLst>
                </a:gridCol>
                <a:gridCol w="584174">
                  <a:extLst>
                    <a:ext uri="{9D8B030D-6E8A-4147-A177-3AD203B41FA5}">
                      <a16:colId xmlns:a16="http://schemas.microsoft.com/office/drawing/2014/main" val="4226177236"/>
                    </a:ext>
                  </a:extLst>
                </a:gridCol>
                <a:gridCol w="832382">
                  <a:extLst>
                    <a:ext uri="{9D8B030D-6E8A-4147-A177-3AD203B41FA5}">
                      <a16:colId xmlns:a16="http://schemas.microsoft.com/office/drawing/2014/main" val="935996614"/>
                    </a:ext>
                  </a:extLst>
                </a:gridCol>
              </a:tblGrid>
              <a:tr h="171469">
                <a:tc gridSpan="7">
                  <a:txBody>
                    <a:bodyPr/>
                    <a:lstStyle/>
                    <a:p>
                      <a:pPr marL="0" marR="0" indent="-226695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Tentaive BoQ/ Revenue/ profit for deploying OTT server per flight</a:t>
                      </a:r>
                      <a:endParaRPr lang="en-US" sz="1100">
                        <a:solidFill>
                          <a:srgbClr val="001135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ngsana New" panose="02020603050405020304" pitchFamily="18" charset="-34"/>
                      </a:endParaRPr>
                    </a:p>
                  </a:txBody>
                  <a:tcPr marL="23294" marR="23294" marT="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4922925"/>
                  </a:ext>
                </a:extLst>
              </a:tr>
              <a:tr h="334781">
                <a:tc>
                  <a:txBody>
                    <a:bodyPr/>
                    <a:lstStyle/>
                    <a:p>
                      <a:pPr marL="0" marR="0" indent="-226695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SN</a:t>
                      </a:r>
                      <a:endParaRPr lang="en-US" sz="1100">
                        <a:solidFill>
                          <a:srgbClr val="001135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ngsana New" panose="02020603050405020304" pitchFamily="18" charset="-34"/>
                      </a:endParaRPr>
                    </a:p>
                  </a:txBody>
                  <a:tcPr marL="23294" marR="23294" marT="0" marB="0" anchor="b"/>
                </a:tc>
                <a:tc>
                  <a:txBody>
                    <a:bodyPr/>
                    <a:lstStyle/>
                    <a:p>
                      <a:pPr marL="0" marR="0" indent="-226695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Product description</a:t>
                      </a:r>
                      <a:endParaRPr lang="en-US" sz="1100">
                        <a:solidFill>
                          <a:srgbClr val="001135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ngsana New" panose="02020603050405020304" pitchFamily="18" charset="-34"/>
                      </a:endParaRPr>
                    </a:p>
                  </a:txBody>
                  <a:tcPr marL="23294" marR="23294" marT="0" marB="0" anchor="b"/>
                </a:tc>
                <a:tc>
                  <a:txBody>
                    <a:bodyPr/>
                    <a:lstStyle/>
                    <a:p>
                      <a:pPr marL="0" marR="0" indent="-226695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Qty</a:t>
                      </a:r>
                      <a:endParaRPr lang="en-US" sz="1100">
                        <a:solidFill>
                          <a:srgbClr val="001135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ngsana New" panose="02020603050405020304" pitchFamily="18" charset="-34"/>
                      </a:endParaRPr>
                    </a:p>
                  </a:txBody>
                  <a:tcPr marL="23294" marR="23294" marT="0" marB="0" anchor="b"/>
                </a:tc>
                <a:tc>
                  <a:txBody>
                    <a:bodyPr/>
                    <a:lstStyle/>
                    <a:p>
                      <a:pPr marL="0" marR="0" indent="-226695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Weight</a:t>
                      </a:r>
                      <a:endParaRPr lang="en-US" sz="1100">
                        <a:solidFill>
                          <a:srgbClr val="001135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ngsana New" panose="02020603050405020304" pitchFamily="18" charset="-34"/>
                      </a:endParaRPr>
                    </a:p>
                  </a:txBody>
                  <a:tcPr marL="23294" marR="23294" marT="0" marB="0" anchor="b"/>
                </a:tc>
                <a:tc>
                  <a:txBody>
                    <a:bodyPr/>
                    <a:lstStyle/>
                    <a:p>
                      <a:pPr marL="0" marR="0" indent="-226695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power watt (AC/DC)</a:t>
                      </a:r>
                      <a:endParaRPr lang="en-US" sz="1100">
                        <a:solidFill>
                          <a:srgbClr val="001135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ngsana New" panose="02020603050405020304" pitchFamily="18" charset="-34"/>
                      </a:endParaRPr>
                    </a:p>
                  </a:txBody>
                  <a:tcPr marL="23294" marR="23294" marT="0" marB="0" anchor="b"/>
                </a:tc>
                <a:tc>
                  <a:txBody>
                    <a:bodyPr/>
                    <a:lstStyle/>
                    <a:p>
                      <a:pPr marL="0" marR="0" indent="-226695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OTT</a:t>
                      </a:r>
                      <a:endParaRPr lang="en-US" sz="1100">
                        <a:solidFill>
                          <a:srgbClr val="001135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ngsana New" panose="02020603050405020304" pitchFamily="18" charset="-34"/>
                      </a:endParaRPr>
                    </a:p>
                  </a:txBody>
                  <a:tcPr marL="23294" marR="23294" marT="0" marB="0" anchor="b"/>
                </a:tc>
                <a:tc>
                  <a:txBody>
                    <a:bodyPr/>
                    <a:lstStyle/>
                    <a:p>
                      <a:pPr marL="0" marR="0" indent="-226695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Cost</a:t>
                      </a:r>
                      <a:endParaRPr lang="en-US" sz="1100">
                        <a:solidFill>
                          <a:srgbClr val="001135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ngsana New" panose="02020603050405020304" pitchFamily="18" charset="-34"/>
                      </a:endParaRPr>
                    </a:p>
                  </a:txBody>
                  <a:tcPr marL="23294" marR="23294" marT="0" marB="0" anchor="b"/>
                </a:tc>
                <a:extLst>
                  <a:ext uri="{0D108BD9-81ED-4DB2-BD59-A6C34878D82A}">
                    <a16:rowId xmlns:a16="http://schemas.microsoft.com/office/drawing/2014/main" val="914135448"/>
                  </a:ext>
                </a:extLst>
              </a:tr>
              <a:tr h="334781">
                <a:tc>
                  <a:txBody>
                    <a:bodyPr/>
                    <a:lstStyle/>
                    <a:p>
                      <a:pPr marL="0" marR="0" indent="-226695" algn="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</a:t>
                      </a:r>
                      <a:endParaRPr lang="en-US" sz="1100">
                        <a:solidFill>
                          <a:srgbClr val="001135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ngsana New" panose="02020603050405020304" pitchFamily="18" charset="-34"/>
                      </a:endParaRPr>
                    </a:p>
                  </a:txBody>
                  <a:tcPr marL="23294" marR="23294" marT="0" marB="0" anchor="b"/>
                </a:tc>
                <a:tc>
                  <a:txBody>
                    <a:bodyPr/>
                    <a:lstStyle/>
                    <a:p>
                      <a:pPr marL="0" marR="0" indent="-226695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Rack server</a:t>
                      </a:r>
                      <a:endParaRPr lang="en-US" sz="1100">
                        <a:solidFill>
                          <a:srgbClr val="001135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ngsana New" panose="02020603050405020304" pitchFamily="18" charset="-34"/>
                      </a:endParaRPr>
                    </a:p>
                  </a:txBody>
                  <a:tcPr marL="23294" marR="23294" marT="0" marB="0" anchor="b"/>
                </a:tc>
                <a:tc>
                  <a:txBody>
                    <a:bodyPr/>
                    <a:lstStyle/>
                    <a:p>
                      <a:pPr marL="0" marR="0" indent="-226695" algn="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</a:t>
                      </a:r>
                      <a:endParaRPr lang="en-US" sz="1100">
                        <a:solidFill>
                          <a:srgbClr val="001135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ngsana New" panose="02020603050405020304" pitchFamily="18" charset="-34"/>
                      </a:endParaRPr>
                    </a:p>
                  </a:txBody>
                  <a:tcPr marL="23294" marR="23294" marT="0" marB="0" anchor="b"/>
                </a:tc>
                <a:tc>
                  <a:txBody>
                    <a:bodyPr/>
                    <a:lstStyle/>
                    <a:p>
                      <a:pPr marL="0" marR="0" indent="-226695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30 kg</a:t>
                      </a:r>
                      <a:endParaRPr lang="en-US" sz="1100">
                        <a:solidFill>
                          <a:srgbClr val="001135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ngsana New" panose="02020603050405020304" pitchFamily="18" charset="-34"/>
                      </a:endParaRPr>
                    </a:p>
                  </a:txBody>
                  <a:tcPr marL="23294" marR="23294" marT="0" marB="0" anchor="b"/>
                </a:tc>
                <a:tc>
                  <a:txBody>
                    <a:bodyPr/>
                    <a:lstStyle/>
                    <a:p>
                      <a:pPr marL="0" marR="0" indent="-226695" algn="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1100</a:t>
                      </a:r>
                      <a:endParaRPr lang="en-US" sz="1100">
                        <a:solidFill>
                          <a:srgbClr val="001135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ngsana New" panose="02020603050405020304" pitchFamily="18" charset="-34"/>
                      </a:endParaRPr>
                    </a:p>
                  </a:txBody>
                  <a:tcPr marL="23294" marR="23294" marT="0" marB="0" anchor="b"/>
                </a:tc>
                <a:tc>
                  <a:txBody>
                    <a:bodyPr/>
                    <a:lstStyle/>
                    <a:p>
                      <a:pPr marL="0" marR="0" indent="-226695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Netflix</a:t>
                      </a:r>
                      <a:endParaRPr lang="en-US" sz="1100">
                        <a:solidFill>
                          <a:srgbClr val="001135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ngsana New" panose="02020603050405020304" pitchFamily="18" charset="-34"/>
                      </a:endParaRPr>
                    </a:p>
                  </a:txBody>
                  <a:tcPr marL="23294" marR="23294" marT="0" marB="0" anchor="b"/>
                </a:tc>
                <a:tc>
                  <a:txBody>
                    <a:bodyPr/>
                    <a:lstStyle/>
                    <a:p>
                      <a:pPr marL="0" marR="0" indent="-226695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 €       12,000 </a:t>
                      </a:r>
                      <a:endParaRPr lang="en-US" sz="1100">
                        <a:solidFill>
                          <a:srgbClr val="001135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ngsana New" panose="02020603050405020304" pitchFamily="18" charset="-34"/>
                      </a:endParaRPr>
                    </a:p>
                  </a:txBody>
                  <a:tcPr marL="23294" marR="23294" marT="0" marB="0" anchor="b"/>
                </a:tc>
                <a:extLst>
                  <a:ext uri="{0D108BD9-81ED-4DB2-BD59-A6C34878D82A}">
                    <a16:rowId xmlns:a16="http://schemas.microsoft.com/office/drawing/2014/main" val="1463773101"/>
                  </a:ext>
                </a:extLst>
              </a:tr>
              <a:tr h="334781">
                <a:tc>
                  <a:txBody>
                    <a:bodyPr/>
                    <a:lstStyle/>
                    <a:p>
                      <a:pPr marL="0" marR="0" indent="-226695" algn="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</a:t>
                      </a:r>
                      <a:endParaRPr lang="en-US" sz="1100">
                        <a:solidFill>
                          <a:srgbClr val="001135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ngsana New" panose="02020603050405020304" pitchFamily="18" charset="-34"/>
                      </a:endParaRPr>
                    </a:p>
                  </a:txBody>
                  <a:tcPr marL="23294" marR="23294" marT="0" marB="0" anchor="b"/>
                </a:tc>
                <a:tc>
                  <a:txBody>
                    <a:bodyPr/>
                    <a:lstStyle/>
                    <a:p>
                      <a:pPr marL="0" marR="0" indent="-226695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Swicth</a:t>
                      </a:r>
                      <a:endParaRPr lang="en-US" sz="1100">
                        <a:solidFill>
                          <a:srgbClr val="001135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ngsana New" panose="02020603050405020304" pitchFamily="18" charset="-34"/>
                      </a:endParaRPr>
                    </a:p>
                  </a:txBody>
                  <a:tcPr marL="23294" marR="23294" marT="0" marB="0" anchor="b"/>
                </a:tc>
                <a:tc>
                  <a:txBody>
                    <a:bodyPr/>
                    <a:lstStyle/>
                    <a:p>
                      <a:pPr marL="0" marR="0" indent="-226695" algn="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</a:t>
                      </a:r>
                      <a:endParaRPr lang="en-US" sz="1100">
                        <a:solidFill>
                          <a:srgbClr val="001135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ngsana New" panose="02020603050405020304" pitchFamily="18" charset="-34"/>
                      </a:endParaRPr>
                    </a:p>
                  </a:txBody>
                  <a:tcPr marL="23294" marR="23294" marT="0" marB="0" anchor="b"/>
                </a:tc>
                <a:tc>
                  <a:txBody>
                    <a:bodyPr/>
                    <a:lstStyle/>
                    <a:p>
                      <a:pPr marL="0" marR="0" indent="-226695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4 kg</a:t>
                      </a:r>
                      <a:endParaRPr lang="en-US" sz="1100">
                        <a:solidFill>
                          <a:srgbClr val="001135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ngsana New" panose="02020603050405020304" pitchFamily="18" charset="-34"/>
                      </a:endParaRPr>
                    </a:p>
                  </a:txBody>
                  <a:tcPr marL="23294" marR="23294" marT="0" marB="0" anchor="b"/>
                </a:tc>
                <a:tc>
                  <a:txBody>
                    <a:bodyPr/>
                    <a:lstStyle/>
                    <a:p>
                      <a:pPr marL="0" marR="0" indent="-226695" algn="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100</a:t>
                      </a:r>
                      <a:endParaRPr lang="en-US" sz="1100">
                        <a:solidFill>
                          <a:srgbClr val="001135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ngsana New" panose="02020603050405020304" pitchFamily="18" charset="-34"/>
                      </a:endParaRPr>
                    </a:p>
                  </a:txBody>
                  <a:tcPr marL="23294" marR="23294" marT="0" marB="0" anchor="b"/>
                </a:tc>
                <a:tc>
                  <a:txBody>
                    <a:bodyPr/>
                    <a:lstStyle/>
                    <a:p>
                      <a:pPr marL="0" marR="0" indent="-226695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Netflix</a:t>
                      </a:r>
                      <a:endParaRPr lang="en-US" sz="1100">
                        <a:solidFill>
                          <a:srgbClr val="001135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ngsana New" panose="02020603050405020304" pitchFamily="18" charset="-34"/>
                      </a:endParaRPr>
                    </a:p>
                  </a:txBody>
                  <a:tcPr marL="23294" marR="23294" marT="0" marB="0" anchor="b"/>
                </a:tc>
                <a:tc>
                  <a:txBody>
                    <a:bodyPr/>
                    <a:lstStyle/>
                    <a:p>
                      <a:pPr marL="0" marR="0" indent="-226695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 €          3,000 </a:t>
                      </a:r>
                      <a:endParaRPr lang="en-US" sz="1100">
                        <a:solidFill>
                          <a:srgbClr val="001135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ngsana New" panose="02020603050405020304" pitchFamily="18" charset="-34"/>
                      </a:endParaRPr>
                    </a:p>
                  </a:txBody>
                  <a:tcPr marL="23294" marR="23294" marT="0" marB="0" anchor="b"/>
                </a:tc>
                <a:extLst>
                  <a:ext uri="{0D108BD9-81ED-4DB2-BD59-A6C34878D82A}">
                    <a16:rowId xmlns:a16="http://schemas.microsoft.com/office/drawing/2014/main" val="3870794305"/>
                  </a:ext>
                </a:extLst>
              </a:tr>
              <a:tr h="334781">
                <a:tc>
                  <a:txBody>
                    <a:bodyPr/>
                    <a:lstStyle/>
                    <a:p>
                      <a:pPr marL="0" marR="0" indent="-226695" algn="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3</a:t>
                      </a:r>
                      <a:endParaRPr lang="en-US" sz="1100">
                        <a:solidFill>
                          <a:srgbClr val="001135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ngsana New" panose="02020603050405020304" pitchFamily="18" charset="-34"/>
                      </a:endParaRPr>
                    </a:p>
                  </a:txBody>
                  <a:tcPr marL="23294" marR="23294" marT="0" marB="0" anchor="b"/>
                </a:tc>
                <a:tc>
                  <a:txBody>
                    <a:bodyPr/>
                    <a:lstStyle/>
                    <a:p>
                      <a:pPr marL="0" marR="0" indent="-226695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Router</a:t>
                      </a:r>
                      <a:endParaRPr lang="en-US" sz="1100">
                        <a:solidFill>
                          <a:srgbClr val="001135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ngsana New" panose="02020603050405020304" pitchFamily="18" charset="-34"/>
                      </a:endParaRPr>
                    </a:p>
                  </a:txBody>
                  <a:tcPr marL="23294" marR="23294" marT="0" marB="0" anchor="b"/>
                </a:tc>
                <a:tc>
                  <a:txBody>
                    <a:bodyPr/>
                    <a:lstStyle/>
                    <a:p>
                      <a:pPr marL="0" marR="0" indent="-226695" algn="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</a:t>
                      </a:r>
                      <a:endParaRPr lang="en-US" sz="1100">
                        <a:solidFill>
                          <a:srgbClr val="001135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ngsana New" panose="02020603050405020304" pitchFamily="18" charset="-34"/>
                      </a:endParaRPr>
                    </a:p>
                  </a:txBody>
                  <a:tcPr marL="23294" marR="23294" marT="0" marB="0" anchor="b"/>
                </a:tc>
                <a:tc>
                  <a:txBody>
                    <a:bodyPr/>
                    <a:lstStyle/>
                    <a:p>
                      <a:pPr marL="0" marR="0" indent="-226695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 kg</a:t>
                      </a:r>
                      <a:endParaRPr lang="en-US" sz="1100">
                        <a:solidFill>
                          <a:srgbClr val="001135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ngsana New" panose="02020603050405020304" pitchFamily="18" charset="-34"/>
                      </a:endParaRPr>
                    </a:p>
                  </a:txBody>
                  <a:tcPr marL="23294" marR="23294" marT="0" marB="0" anchor="b"/>
                </a:tc>
                <a:tc>
                  <a:txBody>
                    <a:bodyPr/>
                    <a:lstStyle/>
                    <a:p>
                      <a:pPr marL="0" marR="0" indent="-226695" algn="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100</a:t>
                      </a:r>
                      <a:endParaRPr lang="en-US" sz="1100">
                        <a:solidFill>
                          <a:srgbClr val="001135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ngsana New" panose="02020603050405020304" pitchFamily="18" charset="-34"/>
                      </a:endParaRPr>
                    </a:p>
                  </a:txBody>
                  <a:tcPr marL="23294" marR="23294" marT="0" marB="0" anchor="b"/>
                </a:tc>
                <a:tc>
                  <a:txBody>
                    <a:bodyPr/>
                    <a:lstStyle/>
                    <a:p>
                      <a:pPr marL="0" marR="0" indent="-226695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Netflix</a:t>
                      </a:r>
                      <a:endParaRPr lang="en-US" sz="1100">
                        <a:solidFill>
                          <a:srgbClr val="001135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ngsana New" panose="02020603050405020304" pitchFamily="18" charset="-34"/>
                      </a:endParaRPr>
                    </a:p>
                  </a:txBody>
                  <a:tcPr marL="23294" marR="23294" marT="0" marB="0" anchor="b"/>
                </a:tc>
                <a:tc>
                  <a:txBody>
                    <a:bodyPr/>
                    <a:lstStyle/>
                    <a:p>
                      <a:pPr marL="0" marR="0" indent="-226695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 €          3,000 </a:t>
                      </a:r>
                      <a:endParaRPr lang="en-US" sz="1100">
                        <a:solidFill>
                          <a:srgbClr val="001135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ngsana New" panose="02020603050405020304" pitchFamily="18" charset="-34"/>
                      </a:endParaRPr>
                    </a:p>
                  </a:txBody>
                  <a:tcPr marL="23294" marR="23294" marT="0" marB="0" anchor="b"/>
                </a:tc>
                <a:extLst>
                  <a:ext uri="{0D108BD9-81ED-4DB2-BD59-A6C34878D82A}">
                    <a16:rowId xmlns:a16="http://schemas.microsoft.com/office/drawing/2014/main" val="3568442462"/>
                  </a:ext>
                </a:extLst>
              </a:tr>
              <a:tr h="334781">
                <a:tc gridSpan="3">
                  <a:txBody>
                    <a:bodyPr/>
                    <a:lstStyle/>
                    <a:p>
                      <a:pPr marL="0" marR="0" indent="-226695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Total</a:t>
                      </a:r>
                      <a:endParaRPr lang="en-US" sz="1100">
                        <a:solidFill>
                          <a:srgbClr val="001135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ngsana New" panose="02020603050405020304" pitchFamily="18" charset="-34"/>
                      </a:endParaRPr>
                    </a:p>
                  </a:txBody>
                  <a:tcPr marL="23294" marR="23294" marT="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-226695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36 kg</a:t>
                      </a:r>
                      <a:endParaRPr lang="en-US" sz="1100">
                        <a:solidFill>
                          <a:srgbClr val="001135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ngsana New" panose="02020603050405020304" pitchFamily="18" charset="-34"/>
                      </a:endParaRPr>
                    </a:p>
                  </a:txBody>
                  <a:tcPr marL="23294" marR="23294" marT="0" marB="0" anchor="b"/>
                </a:tc>
                <a:tc>
                  <a:txBody>
                    <a:bodyPr/>
                    <a:lstStyle/>
                    <a:p>
                      <a:pPr marL="0" marR="0" indent="-226695" algn="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1300</a:t>
                      </a:r>
                      <a:endParaRPr lang="en-US" sz="1100">
                        <a:solidFill>
                          <a:srgbClr val="001135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ngsana New" panose="02020603050405020304" pitchFamily="18" charset="-34"/>
                      </a:endParaRPr>
                    </a:p>
                  </a:txBody>
                  <a:tcPr marL="23294" marR="23294" marT="0" marB="0" anchor="b"/>
                </a:tc>
                <a:tc>
                  <a:txBody>
                    <a:bodyPr/>
                    <a:lstStyle/>
                    <a:p>
                      <a:pPr marL="0" marR="0" indent="-226695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solidFill>
                          <a:srgbClr val="001135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ngsana New" panose="02020603050405020304" pitchFamily="18" charset="-34"/>
                      </a:endParaRPr>
                    </a:p>
                  </a:txBody>
                  <a:tcPr marL="23294" marR="23294" marT="0" marB="0" anchor="b"/>
                </a:tc>
                <a:tc>
                  <a:txBody>
                    <a:bodyPr/>
                    <a:lstStyle/>
                    <a:p>
                      <a:pPr marL="0" marR="0" indent="-226695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 €       18,000 </a:t>
                      </a:r>
                      <a:endParaRPr lang="en-US" sz="1100">
                        <a:solidFill>
                          <a:srgbClr val="001135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ngsana New" panose="02020603050405020304" pitchFamily="18" charset="-34"/>
                      </a:endParaRPr>
                    </a:p>
                  </a:txBody>
                  <a:tcPr marL="23294" marR="23294" marT="0" marB="0" anchor="b"/>
                </a:tc>
                <a:extLst>
                  <a:ext uri="{0D108BD9-81ED-4DB2-BD59-A6C34878D82A}">
                    <a16:rowId xmlns:a16="http://schemas.microsoft.com/office/drawing/2014/main" val="870126960"/>
                  </a:ext>
                </a:extLst>
              </a:tr>
              <a:tr h="334781">
                <a:tc gridSpan="3">
                  <a:txBody>
                    <a:bodyPr/>
                    <a:lstStyle/>
                    <a:p>
                      <a:pPr marL="0" marR="0" indent="-226695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For 3 OTTs</a:t>
                      </a:r>
                      <a:endParaRPr lang="en-US" sz="1100">
                        <a:solidFill>
                          <a:srgbClr val="001135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ngsana New" panose="02020603050405020304" pitchFamily="18" charset="-34"/>
                      </a:endParaRPr>
                    </a:p>
                  </a:txBody>
                  <a:tcPr marL="23294" marR="23294" marT="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-226695" algn="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108 kg</a:t>
                      </a:r>
                      <a:endParaRPr lang="en-US" sz="1100">
                        <a:solidFill>
                          <a:srgbClr val="001135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ngsana New" panose="02020603050405020304" pitchFamily="18" charset="-34"/>
                      </a:endParaRPr>
                    </a:p>
                  </a:txBody>
                  <a:tcPr marL="23294" marR="23294" marT="0" marB="0" anchor="b"/>
                </a:tc>
                <a:tc>
                  <a:txBody>
                    <a:bodyPr/>
                    <a:lstStyle/>
                    <a:p>
                      <a:pPr marL="0" marR="0" indent="-226695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 1500 </a:t>
                      </a:r>
                      <a:endParaRPr lang="en-US" sz="1100" dirty="0">
                        <a:solidFill>
                          <a:srgbClr val="001135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ngsana New" panose="02020603050405020304" pitchFamily="18" charset="-34"/>
                      </a:endParaRPr>
                    </a:p>
                  </a:txBody>
                  <a:tcPr marL="23294" marR="23294" marT="0" marB="0" anchor="b"/>
                </a:tc>
                <a:tc>
                  <a:txBody>
                    <a:bodyPr/>
                    <a:lstStyle/>
                    <a:p>
                      <a:pPr marL="0" marR="0" indent="-226695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solidFill>
                          <a:srgbClr val="001135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ngsana New" panose="02020603050405020304" pitchFamily="18" charset="-34"/>
                      </a:endParaRPr>
                    </a:p>
                  </a:txBody>
                  <a:tcPr marL="23294" marR="23294" marT="0" marB="0" anchor="b"/>
                </a:tc>
                <a:tc>
                  <a:txBody>
                    <a:bodyPr/>
                    <a:lstStyle/>
                    <a:p>
                      <a:pPr marL="0" marR="0" indent="-226695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 €       24,000 </a:t>
                      </a:r>
                      <a:endParaRPr lang="en-US" sz="1100">
                        <a:solidFill>
                          <a:srgbClr val="001135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ngsana New" panose="02020603050405020304" pitchFamily="18" charset="-34"/>
                      </a:endParaRPr>
                    </a:p>
                  </a:txBody>
                  <a:tcPr marL="23294" marR="23294" marT="0" marB="0" anchor="b"/>
                </a:tc>
                <a:extLst>
                  <a:ext uri="{0D108BD9-81ED-4DB2-BD59-A6C34878D82A}">
                    <a16:rowId xmlns:a16="http://schemas.microsoft.com/office/drawing/2014/main" val="2086688957"/>
                  </a:ext>
                </a:extLst>
              </a:tr>
              <a:tr h="334781">
                <a:tc gridSpan="3">
                  <a:txBody>
                    <a:bodyPr/>
                    <a:lstStyle/>
                    <a:p>
                      <a:pPr marL="0" marR="0" indent="-226695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Average flight tickets per person</a:t>
                      </a:r>
                      <a:endParaRPr lang="en-US" sz="1100">
                        <a:solidFill>
                          <a:srgbClr val="001135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ngsana New" panose="02020603050405020304" pitchFamily="18" charset="-34"/>
                      </a:endParaRPr>
                    </a:p>
                  </a:txBody>
                  <a:tcPr marL="23294" marR="23294" marT="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-226695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solidFill>
                          <a:srgbClr val="001135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ngsana New" panose="02020603050405020304" pitchFamily="18" charset="-34"/>
                      </a:endParaRPr>
                    </a:p>
                  </a:txBody>
                  <a:tcPr marL="23294" marR="23294" marT="0" marB="0" anchor="b"/>
                </a:tc>
                <a:tc>
                  <a:txBody>
                    <a:bodyPr/>
                    <a:lstStyle/>
                    <a:p>
                      <a:pPr marL="0" marR="0" indent="-226695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solidFill>
                          <a:srgbClr val="001135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ngsana New" panose="02020603050405020304" pitchFamily="18" charset="-34"/>
                      </a:endParaRPr>
                    </a:p>
                  </a:txBody>
                  <a:tcPr marL="23294" marR="23294" marT="0" marB="0" anchor="b"/>
                </a:tc>
                <a:tc>
                  <a:txBody>
                    <a:bodyPr/>
                    <a:lstStyle/>
                    <a:p>
                      <a:pPr marL="0" marR="0" indent="-226695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solidFill>
                          <a:srgbClr val="001135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ngsana New" panose="02020603050405020304" pitchFamily="18" charset="-34"/>
                      </a:endParaRPr>
                    </a:p>
                  </a:txBody>
                  <a:tcPr marL="23294" marR="23294" marT="0" marB="0" anchor="b"/>
                </a:tc>
                <a:tc>
                  <a:txBody>
                    <a:bodyPr/>
                    <a:lstStyle/>
                    <a:p>
                      <a:pPr marL="0" marR="0" indent="-226695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 €             200 </a:t>
                      </a:r>
                      <a:endParaRPr lang="en-US" sz="1100">
                        <a:solidFill>
                          <a:srgbClr val="001135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ngsana New" panose="02020603050405020304" pitchFamily="18" charset="-34"/>
                      </a:endParaRPr>
                    </a:p>
                  </a:txBody>
                  <a:tcPr marL="23294" marR="23294" marT="0" marB="0" anchor="b"/>
                </a:tc>
                <a:extLst>
                  <a:ext uri="{0D108BD9-81ED-4DB2-BD59-A6C34878D82A}">
                    <a16:rowId xmlns:a16="http://schemas.microsoft.com/office/drawing/2014/main" val="4292955130"/>
                  </a:ext>
                </a:extLst>
              </a:tr>
              <a:tr h="171469">
                <a:tc gridSpan="2">
                  <a:txBody>
                    <a:bodyPr/>
                    <a:lstStyle/>
                    <a:p>
                      <a:pPr marL="0" marR="0" indent="-226695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Average passenger per flights</a:t>
                      </a:r>
                      <a:endParaRPr lang="en-US" sz="1100">
                        <a:solidFill>
                          <a:srgbClr val="001135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ngsana New" panose="02020603050405020304" pitchFamily="18" charset="-34"/>
                      </a:endParaRPr>
                    </a:p>
                  </a:txBody>
                  <a:tcPr marL="23294" marR="23294" marT="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-226695" algn="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39</a:t>
                      </a:r>
                      <a:endParaRPr lang="en-US" sz="1100">
                        <a:solidFill>
                          <a:srgbClr val="001135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ngsana New" panose="02020603050405020304" pitchFamily="18" charset="-34"/>
                      </a:endParaRPr>
                    </a:p>
                  </a:txBody>
                  <a:tcPr marL="23294" marR="23294" marT="0" marB="0" anchor="b"/>
                </a:tc>
                <a:tc>
                  <a:txBody>
                    <a:bodyPr/>
                    <a:lstStyle/>
                    <a:p>
                      <a:pPr marL="0" marR="0" indent="-226695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solidFill>
                          <a:srgbClr val="001135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ngsana New" panose="02020603050405020304" pitchFamily="18" charset="-34"/>
                      </a:endParaRPr>
                    </a:p>
                  </a:txBody>
                  <a:tcPr marL="23294" marR="23294" marT="0" marB="0" anchor="b"/>
                </a:tc>
                <a:tc>
                  <a:txBody>
                    <a:bodyPr/>
                    <a:lstStyle/>
                    <a:p>
                      <a:pPr marL="0" marR="0" indent="-226695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 </a:t>
                      </a:r>
                      <a:endParaRPr lang="en-US" sz="1100">
                        <a:solidFill>
                          <a:srgbClr val="001135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ngsana New" panose="02020603050405020304" pitchFamily="18" charset="-34"/>
                      </a:endParaRPr>
                    </a:p>
                  </a:txBody>
                  <a:tcPr marL="23294" marR="23294" marT="0" marB="0" anchor="b"/>
                </a:tc>
                <a:tc>
                  <a:txBody>
                    <a:bodyPr/>
                    <a:lstStyle/>
                    <a:p>
                      <a:pPr marL="0" marR="0" indent="-226695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  <a:endParaRPr lang="en-US" sz="1100" dirty="0">
                        <a:solidFill>
                          <a:srgbClr val="001135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ngsana New" panose="02020603050405020304" pitchFamily="18" charset="-34"/>
                      </a:endParaRPr>
                    </a:p>
                  </a:txBody>
                  <a:tcPr marL="23294" marR="23294" marT="0" marB="0" anchor="b"/>
                </a:tc>
                <a:tc>
                  <a:txBody>
                    <a:bodyPr/>
                    <a:lstStyle/>
                    <a:p>
                      <a:pPr marL="0" marR="0" indent="-226695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solidFill>
                          <a:srgbClr val="001135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ngsana New" panose="02020603050405020304" pitchFamily="18" charset="-34"/>
                      </a:endParaRPr>
                    </a:p>
                  </a:txBody>
                  <a:tcPr marL="23294" marR="23294" marT="0" marB="0" anchor="b"/>
                </a:tc>
                <a:extLst>
                  <a:ext uri="{0D108BD9-81ED-4DB2-BD59-A6C34878D82A}">
                    <a16:rowId xmlns:a16="http://schemas.microsoft.com/office/drawing/2014/main" val="858388174"/>
                  </a:ext>
                </a:extLst>
              </a:tr>
              <a:tr h="334781">
                <a:tc gridSpan="2">
                  <a:txBody>
                    <a:bodyPr/>
                    <a:lstStyle/>
                    <a:p>
                      <a:pPr marL="0" marR="0" indent="-226695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Total</a:t>
                      </a:r>
                      <a:endParaRPr lang="en-US" sz="1100">
                        <a:solidFill>
                          <a:srgbClr val="001135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ngsana New" panose="02020603050405020304" pitchFamily="18" charset="-34"/>
                      </a:endParaRPr>
                    </a:p>
                  </a:txBody>
                  <a:tcPr marL="23294" marR="23294" marT="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-226695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solidFill>
                          <a:srgbClr val="001135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ngsana New" panose="02020603050405020304" pitchFamily="18" charset="-34"/>
                      </a:endParaRPr>
                    </a:p>
                  </a:txBody>
                  <a:tcPr marL="23294" marR="23294" marT="0" marB="0" anchor="b"/>
                </a:tc>
                <a:tc>
                  <a:txBody>
                    <a:bodyPr/>
                    <a:lstStyle/>
                    <a:p>
                      <a:pPr marL="0" marR="0" indent="-226695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solidFill>
                          <a:srgbClr val="001135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ngsana New" panose="02020603050405020304" pitchFamily="18" charset="-34"/>
                      </a:endParaRPr>
                    </a:p>
                  </a:txBody>
                  <a:tcPr marL="23294" marR="23294" marT="0" marB="0" anchor="b"/>
                </a:tc>
                <a:tc>
                  <a:txBody>
                    <a:bodyPr/>
                    <a:lstStyle/>
                    <a:p>
                      <a:pPr marL="0" marR="0" indent="-226695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solidFill>
                          <a:srgbClr val="001135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ngsana New" panose="02020603050405020304" pitchFamily="18" charset="-34"/>
                      </a:endParaRPr>
                    </a:p>
                  </a:txBody>
                  <a:tcPr marL="23294" marR="23294" marT="0" marB="0" anchor="b"/>
                </a:tc>
                <a:tc>
                  <a:txBody>
                    <a:bodyPr/>
                    <a:lstStyle/>
                    <a:p>
                      <a:pPr marL="0" marR="0" indent="-226695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solidFill>
                          <a:srgbClr val="001135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ngsana New" panose="02020603050405020304" pitchFamily="18" charset="-34"/>
                      </a:endParaRPr>
                    </a:p>
                  </a:txBody>
                  <a:tcPr marL="23294" marR="23294" marT="0" marB="0" anchor="b"/>
                </a:tc>
                <a:tc>
                  <a:txBody>
                    <a:bodyPr/>
                    <a:lstStyle/>
                    <a:p>
                      <a:pPr marL="0" marR="0" indent="-226695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 €          7,800 </a:t>
                      </a:r>
                      <a:endParaRPr lang="en-US" sz="1100">
                        <a:solidFill>
                          <a:srgbClr val="001135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ngsana New" panose="02020603050405020304" pitchFamily="18" charset="-34"/>
                      </a:endParaRPr>
                    </a:p>
                  </a:txBody>
                  <a:tcPr marL="23294" marR="23294" marT="0" marB="0" anchor="b"/>
                </a:tc>
                <a:extLst>
                  <a:ext uri="{0D108BD9-81ED-4DB2-BD59-A6C34878D82A}">
                    <a16:rowId xmlns:a16="http://schemas.microsoft.com/office/drawing/2014/main" val="757620506"/>
                  </a:ext>
                </a:extLst>
              </a:tr>
              <a:tr h="334781">
                <a:tc>
                  <a:txBody>
                    <a:bodyPr/>
                    <a:lstStyle/>
                    <a:p>
                      <a:pPr marL="0" marR="0" indent="-226695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% satisfied customers due to inflight entertainment</a:t>
                      </a:r>
                      <a:endParaRPr lang="en-US" sz="1100">
                        <a:solidFill>
                          <a:srgbClr val="001135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ngsana New" panose="02020603050405020304" pitchFamily="18" charset="-34"/>
                      </a:endParaRPr>
                    </a:p>
                  </a:txBody>
                  <a:tcPr marL="23294" marR="23294" marT="0" marB="0" anchor="b"/>
                </a:tc>
                <a:tc>
                  <a:txBody>
                    <a:bodyPr/>
                    <a:lstStyle/>
                    <a:p>
                      <a:pPr marL="0" marR="0" indent="-226695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solidFill>
                          <a:srgbClr val="001135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ngsana New" panose="02020603050405020304" pitchFamily="18" charset="-34"/>
                      </a:endParaRPr>
                    </a:p>
                  </a:txBody>
                  <a:tcPr marL="23294" marR="23294" marT="0" marB="0" anchor="b"/>
                </a:tc>
                <a:tc>
                  <a:txBody>
                    <a:bodyPr/>
                    <a:lstStyle/>
                    <a:p>
                      <a:pPr marL="0" marR="0" indent="-226695" algn="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55%</a:t>
                      </a:r>
                      <a:endParaRPr lang="en-US" sz="1100">
                        <a:solidFill>
                          <a:srgbClr val="001135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ngsana New" panose="02020603050405020304" pitchFamily="18" charset="-34"/>
                      </a:endParaRPr>
                    </a:p>
                  </a:txBody>
                  <a:tcPr marL="23294" marR="23294" marT="0" marB="0" anchor="b"/>
                </a:tc>
                <a:tc>
                  <a:txBody>
                    <a:bodyPr/>
                    <a:lstStyle/>
                    <a:p>
                      <a:pPr marL="0" marR="0" indent="-226695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solidFill>
                          <a:srgbClr val="001135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ngsana New" panose="02020603050405020304" pitchFamily="18" charset="-34"/>
                      </a:endParaRPr>
                    </a:p>
                  </a:txBody>
                  <a:tcPr marL="23294" marR="23294" marT="0" marB="0" anchor="b"/>
                </a:tc>
                <a:tc>
                  <a:txBody>
                    <a:bodyPr/>
                    <a:lstStyle/>
                    <a:p>
                      <a:pPr marL="0" marR="0" indent="-226695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solidFill>
                          <a:srgbClr val="001135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ngsana New" panose="02020603050405020304" pitchFamily="18" charset="-34"/>
                      </a:endParaRPr>
                    </a:p>
                  </a:txBody>
                  <a:tcPr marL="23294" marR="23294" marT="0" marB="0" anchor="b"/>
                </a:tc>
                <a:tc>
                  <a:txBody>
                    <a:bodyPr/>
                    <a:lstStyle/>
                    <a:p>
                      <a:pPr marL="0" marR="0" indent="-226695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solidFill>
                          <a:srgbClr val="001135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ngsana New" panose="02020603050405020304" pitchFamily="18" charset="-34"/>
                      </a:endParaRPr>
                    </a:p>
                  </a:txBody>
                  <a:tcPr marL="23294" marR="23294" marT="0" marB="0" anchor="b"/>
                </a:tc>
                <a:tc>
                  <a:txBody>
                    <a:bodyPr/>
                    <a:lstStyle/>
                    <a:p>
                      <a:pPr marL="0" marR="0" indent="-226695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solidFill>
                          <a:srgbClr val="001135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ngsana New" panose="02020603050405020304" pitchFamily="18" charset="-34"/>
                      </a:endParaRPr>
                    </a:p>
                  </a:txBody>
                  <a:tcPr marL="23294" marR="23294" marT="0" marB="0" anchor="b"/>
                </a:tc>
                <a:extLst>
                  <a:ext uri="{0D108BD9-81ED-4DB2-BD59-A6C34878D82A}">
                    <a16:rowId xmlns:a16="http://schemas.microsoft.com/office/drawing/2014/main" val="2885537042"/>
                  </a:ext>
                </a:extLst>
              </a:tr>
              <a:tr h="171469">
                <a:tc>
                  <a:txBody>
                    <a:bodyPr/>
                    <a:lstStyle/>
                    <a:p>
                      <a:pPr marL="0" marR="0" indent="-226695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Assumed percentage of new satisfied customers</a:t>
                      </a:r>
                      <a:endParaRPr lang="en-US" sz="1100">
                        <a:solidFill>
                          <a:srgbClr val="001135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ngsana New" panose="02020603050405020304" pitchFamily="18" charset="-34"/>
                      </a:endParaRPr>
                    </a:p>
                  </a:txBody>
                  <a:tcPr marL="23294" marR="23294" marT="0" marB="0" anchor="b"/>
                </a:tc>
                <a:tc>
                  <a:txBody>
                    <a:bodyPr/>
                    <a:lstStyle/>
                    <a:p>
                      <a:pPr marL="0" marR="0" indent="-226695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solidFill>
                          <a:srgbClr val="001135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ngsana New" panose="02020603050405020304" pitchFamily="18" charset="-34"/>
                      </a:endParaRPr>
                    </a:p>
                  </a:txBody>
                  <a:tcPr marL="23294" marR="23294" marT="0" marB="0" anchor="b"/>
                </a:tc>
                <a:tc>
                  <a:txBody>
                    <a:bodyPr/>
                    <a:lstStyle/>
                    <a:p>
                      <a:pPr marL="0" marR="0" indent="-226695" algn="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20%</a:t>
                      </a:r>
                      <a:endParaRPr lang="en-US" sz="1100">
                        <a:solidFill>
                          <a:srgbClr val="001135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ngsana New" panose="02020603050405020304" pitchFamily="18" charset="-34"/>
                      </a:endParaRPr>
                    </a:p>
                  </a:txBody>
                  <a:tcPr marL="23294" marR="23294" marT="0" marB="0" anchor="b"/>
                </a:tc>
                <a:tc>
                  <a:txBody>
                    <a:bodyPr/>
                    <a:lstStyle/>
                    <a:p>
                      <a:pPr marL="0" marR="0" indent="-226695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solidFill>
                          <a:srgbClr val="001135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ngsana New" panose="02020603050405020304" pitchFamily="18" charset="-34"/>
                      </a:endParaRPr>
                    </a:p>
                  </a:txBody>
                  <a:tcPr marL="23294" marR="23294" marT="0" marB="0" anchor="b"/>
                </a:tc>
                <a:tc>
                  <a:txBody>
                    <a:bodyPr/>
                    <a:lstStyle/>
                    <a:p>
                      <a:pPr marL="0" marR="0" indent="-226695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solidFill>
                          <a:srgbClr val="001135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ngsana New" panose="02020603050405020304" pitchFamily="18" charset="-34"/>
                      </a:endParaRPr>
                    </a:p>
                  </a:txBody>
                  <a:tcPr marL="23294" marR="23294" marT="0" marB="0" anchor="b"/>
                </a:tc>
                <a:tc>
                  <a:txBody>
                    <a:bodyPr/>
                    <a:lstStyle/>
                    <a:p>
                      <a:pPr marL="0" marR="0" indent="-226695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solidFill>
                          <a:srgbClr val="001135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ngsana New" panose="02020603050405020304" pitchFamily="18" charset="-34"/>
                      </a:endParaRPr>
                    </a:p>
                  </a:txBody>
                  <a:tcPr marL="23294" marR="23294" marT="0" marB="0" anchor="b"/>
                </a:tc>
                <a:tc>
                  <a:txBody>
                    <a:bodyPr/>
                    <a:lstStyle/>
                    <a:p>
                      <a:pPr marL="0" marR="0" indent="-226695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solidFill>
                          <a:srgbClr val="001135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ngsana New" panose="02020603050405020304" pitchFamily="18" charset="-34"/>
                      </a:endParaRPr>
                    </a:p>
                  </a:txBody>
                  <a:tcPr marL="23294" marR="23294" marT="0" marB="0" anchor="b"/>
                </a:tc>
                <a:extLst>
                  <a:ext uri="{0D108BD9-81ED-4DB2-BD59-A6C34878D82A}">
                    <a16:rowId xmlns:a16="http://schemas.microsoft.com/office/drawing/2014/main" val="257323240"/>
                  </a:ext>
                </a:extLst>
              </a:tr>
              <a:tr h="171469">
                <a:tc>
                  <a:txBody>
                    <a:bodyPr/>
                    <a:lstStyle/>
                    <a:p>
                      <a:pPr marL="0" marR="0" indent="-226695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Total new satisfied customers per flight</a:t>
                      </a:r>
                      <a:endParaRPr lang="en-US" sz="1100">
                        <a:solidFill>
                          <a:srgbClr val="001135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ngsana New" panose="02020603050405020304" pitchFamily="18" charset="-34"/>
                      </a:endParaRPr>
                    </a:p>
                  </a:txBody>
                  <a:tcPr marL="23294" marR="23294" marT="0" marB="0" anchor="b"/>
                </a:tc>
                <a:tc>
                  <a:txBody>
                    <a:bodyPr/>
                    <a:lstStyle/>
                    <a:p>
                      <a:pPr marL="0" marR="0" indent="-226695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solidFill>
                          <a:srgbClr val="001135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ngsana New" panose="02020603050405020304" pitchFamily="18" charset="-34"/>
                      </a:endParaRPr>
                    </a:p>
                  </a:txBody>
                  <a:tcPr marL="23294" marR="23294" marT="0" marB="0" anchor="b"/>
                </a:tc>
                <a:tc>
                  <a:txBody>
                    <a:bodyPr/>
                    <a:lstStyle/>
                    <a:p>
                      <a:pPr marL="0" marR="0" indent="-226695" algn="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8</a:t>
                      </a:r>
                      <a:endParaRPr lang="en-US" sz="1100">
                        <a:solidFill>
                          <a:srgbClr val="001135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ngsana New" panose="02020603050405020304" pitchFamily="18" charset="-34"/>
                      </a:endParaRPr>
                    </a:p>
                  </a:txBody>
                  <a:tcPr marL="23294" marR="23294" marT="0" marB="0" anchor="b"/>
                </a:tc>
                <a:tc>
                  <a:txBody>
                    <a:bodyPr/>
                    <a:lstStyle/>
                    <a:p>
                      <a:pPr marL="0" marR="0" indent="-226695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solidFill>
                          <a:srgbClr val="001135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ngsana New" panose="02020603050405020304" pitchFamily="18" charset="-34"/>
                      </a:endParaRPr>
                    </a:p>
                  </a:txBody>
                  <a:tcPr marL="23294" marR="23294" marT="0" marB="0" anchor="b"/>
                </a:tc>
                <a:tc>
                  <a:txBody>
                    <a:bodyPr/>
                    <a:lstStyle/>
                    <a:p>
                      <a:pPr marL="0" marR="0" indent="-226695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solidFill>
                          <a:srgbClr val="001135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ngsana New" panose="02020603050405020304" pitchFamily="18" charset="-34"/>
                      </a:endParaRPr>
                    </a:p>
                  </a:txBody>
                  <a:tcPr marL="23294" marR="23294" marT="0" marB="0" anchor="b"/>
                </a:tc>
                <a:tc>
                  <a:txBody>
                    <a:bodyPr/>
                    <a:lstStyle/>
                    <a:p>
                      <a:pPr marL="0" marR="0" indent="-226695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solidFill>
                          <a:srgbClr val="001135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ngsana New" panose="02020603050405020304" pitchFamily="18" charset="-34"/>
                      </a:endParaRPr>
                    </a:p>
                  </a:txBody>
                  <a:tcPr marL="23294" marR="23294" marT="0" marB="0" anchor="b"/>
                </a:tc>
                <a:tc>
                  <a:txBody>
                    <a:bodyPr/>
                    <a:lstStyle/>
                    <a:p>
                      <a:pPr marL="0" marR="0" indent="-226695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solidFill>
                          <a:srgbClr val="001135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ngsana New" panose="02020603050405020304" pitchFamily="18" charset="-34"/>
                      </a:endParaRPr>
                    </a:p>
                  </a:txBody>
                  <a:tcPr marL="23294" marR="23294" marT="0" marB="0" anchor="b"/>
                </a:tc>
                <a:extLst>
                  <a:ext uri="{0D108BD9-81ED-4DB2-BD59-A6C34878D82A}">
                    <a16:rowId xmlns:a16="http://schemas.microsoft.com/office/drawing/2014/main" val="2491202764"/>
                  </a:ext>
                </a:extLst>
              </a:tr>
              <a:tr h="334781">
                <a:tc>
                  <a:txBody>
                    <a:bodyPr/>
                    <a:lstStyle/>
                    <a:p>
                      <a:pPr marL="0" marR="0" indent="-226695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Enhanced revenue</a:t>
                      </a:r>
                      <a:endParaRPr lang="en-US" sz="1100">
                        <a:solidFill>
                          <a:srgbClr val="001135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ngsana New" panose="02020603050405020304" pitchFamily="18" charset="-34"/>
                      </a:endParaRPr>
                    </a:p>
                  </a:txBody>
                  <a:tcPr marL="23294" marR="23294" marT="0" marB="0" anchor="b"/>
                </a:tc>
                <a:tc>
                  <a:txBody>
                    <a:bodyPr/>
                    <a:lstStyle/>
                    <a:p>
                      <a:pPr marL="0" marR="0" indent="-226695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solidFill>
                          <a:srgbClr val="001135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ngsana New" panose="02020603050405020304" pitchFamily="18" charset="-34"/>
                      </a:endParaRPr>
                    </a:p>
                  </a:txBody>
                  <a:tcPr marL="23294" marR="23294" marT="0" marB="0" anchor="b"/>
                </a:tc>
                <a:tc>
                  <a:txBody>
                    <a:bodyPr/>
                    <a:lstStyle/>
                    <a:p>
                      <a:pPr marL="0" marR="0" indent="-226695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solidFill>
                          <a:srgbClr val="001135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ngsana New" panose="02020603050405020304" pitchFamily="18" charset="-34"/>
                      </a:endParaRPr>
                    </a:p>
                  </a:txBody>
                  <a:tcPr marL="23294" marR="23294" marT="0" marB="0" anchor="b"/>
                </a:tc>
                <a:tc>
                  <a:txBody>
                    <a:bodyPr/>
                    <a:lstStyle/>
                    <a:p>
                      <a:pPr marL="0" marR="0" indent="-226695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solidFill>
                          <a:srgbClr val="001135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ngsana New" panose="02020603050405020304" pitchFamily="18" charset="-34"/>
                      </a:endParaRPr>
                    </a:p>
                  </a:txBody>
                  <a:tcPr marL="23294" marR="23294" marT="0" marB="0" anchor="b"/>
                </a:tc>
                <a:tc>
                  <a:txBody>
                    <a:bodyPr/>
                    <a:lstStyle/>
                    <a:p>
                      <a:pPr marL="0" marR="0" indent="-226695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solidFill>
                          <a:srgbClr val="001135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ngsana New" panose="02020603050405020304" pitchFamily="18" charset="-34"/>
                      </a:endParaRPr>
                    </a:p>
                  </a:txBody>
                  <a:tcPr marL="23294" marR="23294" marT="0" marB="0" anchor="b"/>
                </a:tc>
                <a:tc>
                  <a:txBody>
                    <a:bodyPr/>
                    <a:lstStyle/>
                    <a:p>
                      <a:pPr marL="0" marR="0" indent="-226695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solidFill>
                          <a:srgbClr val="001135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ngsana New" panose="02020603050405020304" pitchFamily="18" charset="-34"/>
                      </a:endParaRPr>
                    </a:p>
                  </a:txBody>
                  <a:tcPr marL="23294" marR="23294" marT="0" marB="0" anchor="b"/>
                </a:tc>
                <a:tc>
                  <a:txBody>
                    <a:bodyPr/>
                    <a:lstStyle/>
                    <a:p>
                      <a:pPr marL="0" marR="0" indent="-226695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 €          1,538 </a:t>
                      </a:r>
                      <a:endParaRPr lang="en-US" sz="1100">
                        <a:solidFill>
                          <a:srgbClr val="001135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ngsana New" panose="02020603050405020304" pitchFamily="18" charset="-34"/>
                      </a:endParaRPr>
                    </a:p>
                  </a:txBody>
                  <a:tcPr marL="23294" marR="23294" marT="0" marB="0" anchor="b"/>
                </a:tc>
                <a:extLst>
                  <a:ext uri="{0D108BD9-81ED-4DB2-BD59-A6C34878D82A}">
                    <a16:rowId xmlns:a16="http://schemas.microsoft.com/office/drawing/2014/main" val="1186349670"/>
                  </a:ext>
                </a:extLst>
              </a:tr>
              <a:tr h="334781">
                <a:tc>
                  <a:txBody>
                    <a:bodyPr/>
                    <a:lstStyle/>
                    <a:p>
                      <a:pPr marL="0" marR="0" indent="-226695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Total value to Falcon airlines (profit @ 10%) per flight</a:t>
                      </a:r>
                      <a:endParaRPr lang="en-US" sz="1100">
                        <a:solidFill>
                          <a:srgbClr val="001135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ngsana New" panose="02020603050405020304" pitchFamily="18" charset="-34"/>
                      </a:endParaRPr>
                    </a:p>
                  </a:txBody>
                  <a:tcPr marL="23294" marR="23294" marT="0" marB="0" anchor="b"/>
                </a:tc>
                <a:tc>
                  <a:txBody>
                    <a:bodyPr/>
                    <a:lstStyle/>
                    <a:p>
                      <a:pPr marL="0" marR="0" indent="-226695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solidFill>
                          <a:srgbClr val="001135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ngsana New" panose="02020603050405020304" pitchFamily="18" charset="-34"/>
                      </a:endParaRPr>
                    </a:p>
                  </a:txBody>
                  <a:tcPr marL="23294" marR="23294" marT="0" marB="0" anchor="b"/>
                </a:tc>
                <a:tc>
                  <a:txBody>
                    <a:bodyPr/>
                    <a:lstStyle/>
                    <a:p>
                      <a:pPr marL="0" marR="0" indent="-226695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solidFill>
                          <a:srgbClr val="001135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ngsana New" panose="02020603050405020304" pitchFamily="18" charset="-34"/>
                      </a:endParaRPr>
                    </a:p>
                  </a:txBody>
                  <a:tcPr marL="23294" marR="23294" marT="0" marB="0" anchor="b"/>
                </a:tc>
                <a:tc>
                  <a:txBody>
                    <a:bodyPr/>
                    <a:lstStyle/>
                    <a:p>
                      <a:pPr marL="0" marR="0" indent="-226695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solidFill>
                          <a:srgbClr val="001135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ngsana New" panose="02020603050405020304" pitchFamily="18" charset="-34"/>
                      </a:endParaRPr>
                    </a:p>
                  </a:txBody>
                  <a:tcPr marL="23294" marR="23294" marT="0" marB="0" anchor="b"/>
                </a:tc>
                <a:tc>
                  <a:txBody>
                    <a:bodyPr/>
                    <a:lstStyle/>
                    <a:p>
                      <a:pPr marL="0" marR="0" indent="-226695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solidFill>
                          <a:srgbClr val="001135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ngsana New" panose="02020603050405020304" pitchFamily="18" charset="-34"/>
                      </a:endParaRPr>
                    </a:p>
                  </a:txBody>
                  <a:tcPr marL="23294" marR="23294" marT="0" marB="0" anchor="b"/>
                </a:tc>
                <a:tc>
                  <a:txBody>
                    <a:bodyPr/>
                    <a:lstStyle/>
                    <a:p>
                      <a:pPr marL="0" marR="0" indent="-226695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solidFill>
                          <a:srgbClr val="001135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ngsana New" panose="02020603050405020304" pitchFamily="18" charset="-34"/>
                      </a:endParaRPr>
                    </a:p>
                  </a:txBody>
                  <a:tcPr marL="23294" marR="23294" marT="0" marB="0" anchor="b"/>
                </a:tc>
                <a:tc>
                  <a:txBody>
                    <a:bodyPr/>
                    <a:lstStyle/>
                    <a:p>
                      <a:pPr marL="0" marR="0" indent="-226695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 €       153.80 </a:t>
                      </a:r>
                      <a:endParaRPr lang="en-US" sz="1100">
                        <a:solidFill>
                          <a:srgbClr val="001135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ngsana New" panose="02020603050405020304" pitchFamily="18" charset="-34"/>
                      </a:endParaRPr>
                    </a:p>
                  </a:txBody>
                  <a:tcPr marL="23294" marR="23294" marT="0" marB="0" anchor="b"/>
                </a:tc>
                <a:extLst>
                  <a:ext uri="{0D108BD9-81ED-4DB2-BD59-A6C34878D82A}">
                    <a16:rowId xmlns:a16="http://schemas.microsoft.com/office/drawing/2014/main" val="1247550634"/>
                  </a:ext>
                </a:extLst>
              </a:tr>
              <a:tr h="171469">
                <a:tc>
                  <a:txBody>
                    <a:bodyPr/>
                    <a:lstStyle/>
                    <a:p>
                      <a:pPr marL="0" marR="0" indent="-226695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Total annual fly (assuming 1 fly per day)</a:t>
                      </a:r>
                      <a:endParaRPr lang="en-US" sz="1100">
                        <a:solidFill>
                          <a:srgbClr val="001135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ngsana New" panose="02020603050405020304" pitchFamily="18" charset="-34"/>
                      </a:endParaRPr>
                    </a:p>
                  </a:txBody>
                  <a:tcPr marL="23294" marR="23294" marT="0" marB="0" anchor="b"/>
                </a:tc>
                <a:tc>
                  <a:txBody>
                    <a:bodyPr/>
                    <a:lstStyle/>
                    <a:p>
                      <a:pPr marL="0" marR="0" indent="-226695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solidFill>
                          <a:srgbClr val="001135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ngsana New" panose="02020603050405020304" pitchFamily="18" charset="-34"/>
                      </a:endParaRPr>
                    </a:p>
                  </a:txBody>
                  <a:tcPr marL="23294" marR="23294" marT="0" marB="0" anchor="b"/>
                </a:tc>
                <a:tc>
                  <a:txBody>
                    <a:bodyPr/>
                    <a:lstStyle/>
                    <a:p>
                      <a:pPr marL="0" marR="0" indent="-226695" algn="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365</a:t>
                      </a:r>
                      <a:endParaRPr lang="en-US" sz="1100">
                        <a:solidFill>
                          <a:srgbClr val="001135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ngsana New" panose="02020603050405020304" pitchFamily="18" charset="-34"/>
                      </a:endParaRPr>
                    </a:p>
                  </a:txBody>
                  <a:tcPr marL="23294" marR="23294" marT="0" marB="0" anchor="b"/>
                </a:tc>
                <a:tc>
                  <a:txBody>
                    <a:bodyPr/>
                    <a:lstStyle/>
                    <a:p>
                      <a:pPr marL="0" marR="0" indent="-226695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solidFill>
                          <a:srgbClr val="001135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ngsana New" panose="02020603050405020304" pitchFamily="18" charset="-34"/>
                      </a:endParaRPr>
                    </a:p>
                  </a:txBody>
                  <a:tcPr marL="23294" marR="23294" marT="0" marB="0" anchor="b"/>
                </a:tc>
                <a:tc>
                  <a:txBody>
                    <a:bodyPr/>
                    <a:lstStyle/>
                    <a:p>
                      <a:pPr marL="0" marR="0" indent="-226695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solidFill>
                          <a:srgbClr val="001135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ngsana New" panose="02020603050405020304" pitchFamily="18" charset="-34"/>
                      </a:endParaRPr>
                    </a:p>
                  </a:txBody>
                  <a:tcPr marL="23294" marR="23294" marT="0" marB="0" anchor="b"/>
                </a:tc>
                <a:tc>
                  <a:txBody>
                    <a:bodyPr/>
                    <a:lstStyle/>
                    <a:p>
                      <a:pPr marL="0" marR="0" indent="-226695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solidFill>
                          <a:srgbClr val="001135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ngsana New" panose="02020603050405020304" pitchFamily="18" charset="-34"/>
                      </a:endParaRPr>
                    </a:p>
                  </a:txBody>
                  <a:tcPr marL="23294" marR="23294" marT="0" marB="0" anchor="b"/>
                </a:tc>
                <a:tc>
                  <a:txBody>
                    <a:bodyPr/>
                    <a:lstStyle/>
                    <a:p>
                      <a:pPr marL="0" marR="0" indent="-226695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solidFill>
                          <a:srgbClr val="001135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ngsana New" panose="02020603050405020304" pitchFamily="18" charset="-34"/>
                      </a:endParaRPr>
                    </a:p>
                  </a:txBody>
                  <a:tcPr marL="23294" marR="23294" marT="0" marB="0" anchor="b"/>
                </a:tc>
                <a:extLst>
                  <a:ext uri="{0D108BD9-81ED-4DB2-BD59-A6C34878D82A}">
                    <a16:rowId xmlns:a16="http://schemas.microsoft.com/office/drawing/2014/main" val="787728680"/>
                  </a:ext>
                </a:extLst>
              </a:tr>
              <a:tr h="171469">
                <a:tc>
                  <a:txBody>
                    <a:bodyPr/>
                    <a:lstStyle/>
                    <a:p>
                      <a:pPr marL="0" marR="0" indent="-226695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Total value per flight</a:t>
                      </a:r>
                      <a:endParaRPr lang="en-US" sz="1100">
                        <a:solidFill>
                          <a:srgbClr val="001135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ngsana New" panose="02020603050405020304" pitchFamily="18" charset="-34"/>
                      </a:endParaRPr>
                    </a:p>
                  </a:txBody>
                  <a:tcPr marL="23294" marR="23294" marT="0" marB="0" anchor="b"/>
                </a:tc>
                <a:tc>
                  <a:txBody>
                    <a:bodyPr/>
                    <a:lstStyle/>
                    <a:p>
                      <a:pPr marL="0" marR="0" indent="-226695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solidFill>
                          <a:srgbClr val="001135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ngsana New" panose="02020603050405020304" pitchFamily="18" charset="-34"/>
                      </a:endParaRPr>
                    </a:p>
                  </a:txBody>
                  <a:tcPr marL="23294" marR="23294" marT="0" marB="0" anchor="b"/>
                </a:tc>
                <a:tc>
                  <a:txBody>
                    <a:bodyPr/>
                    <a:lstStyle/>
                    <a:p>
                      <a:pPr marL="0" marR="0" indent="-226695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solidFill>
                          <a:srgbClr val="001135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ngsana New" panose="02020603050405020304" pitchFamily="18" charset="-34"/>
                      </a:endParaRPr>
                    </a:p>
                  </a:txBody>
                  <a:tcPr marL="23294" marR="23294" marT="0" marB="0" anchor="b"/>
                </a:tc>
                <a:tc>
                  <a:txBody>
                    <a:bodyPr/>
                    <a:lstStyle/>
                    <a:p>
                      <a:pPr marL="0" marR="0" indent="-226695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solidFill>
                          <a:srgbClr val="001135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ngsana New" panose="02020603050405020304" pitchFamily="18" charset="-34"/>
                      </a:endParaRPr>
                    </a:p>
                  </a:txBody>
                  <a:tcPr marL="23294" marR="23294" marT="0" marB="0" anchor="b"/>
                </a:tc>
                <a:tc>
                  <a:txBody>
                    <a:bodyPr/>
                    <a:lstStyle/>
                    <a:p>
                      <a:pPr marL="0" marR="0" indent="-226695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solidFill>
                          <a:srgbClr val="001135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ngsana New" panose="02020603050405020304" pitchFamily="18" charset="-34"/>
                      </a:endParaRPr>
                    </a:p>
                  </a:txBody>
                  <a:tcPr marL="23294" marR="23294" marT="0" marB="0" anchor="b"/>
                </a:tc>
                <a:tc>
                  <a:txBody>
                    <a:bodyPr/>
                    <a:lstStyle/>
                    <a:p>
                      <a:pPr marL="0" marR="0" indent="-226695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solidFill>
                          <a:srgbClr val="001135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ngsana New" panose="02020603050405020304" pitchFamily="18" charset="-34"/>
                      </a:endParaRPr>
                    </a:p>
                  </a:txBody>
                  <a:tcPr marL="23294" marR="23294" marT="0" marB="0" anchor="b"/>
                </a:tc>
                <a:tc>
                  <a:txBody>
                    <a:bodyPr/>
                    <a:lstStyle/>
                    <a:p>
                      <a:pPr marL="0" marR="0" indent="-226695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 €  56,137</a:t>
                      </a:r>
                      <a:endParaRPr lang="en-US" sz="1100">
                        <a:solidFill>
                          <a:srgbClr val="001135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ngsana New" panose="02020603050405020304" pitchFamily="18" charset="-34"/>
                      </a:endParaRPr>
                    </a:p>
                  </a:txBody>
                  <a:tcPr marL="23294" marR="23294" marT="0" marB="0" anchor="b"/>
                </a:tc>
                <a:extLst>
                  <a:ext uri="{0D108BD9-81ED-4DB2-BD59-A6C34878D82A}">
                    <a16:rowId xmlns:a16="http://schemas.microsoft.com/office/drawing/2014/main" val="1168025906"/>
                  </a:ext>
                </a:extLst>
              </a:tr>
              <a:tr h="171469">
                <a:tc>
                  <a:txBody>
                    <a:bodyPr/>
                    <a:lstStyle/>
                    <a:p>
                      <a:pPr marL="0" marR="0" indent="-226695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Actual saving after investment</a:t>
                      </a:r>
                      <a:endParaRPr lang="en-US" sz="1100">
                        <a:solidFill>
                          <a:srgbClr val="001135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ngsana New" panose="02020603050405020304" pitchFamily="18" charset="-34"/>
                      </a:endParaRPr>
                    </a:p>
                  </a:txBody>
                  <a:tcPr marL="23294" marR="23294" marT="0" marB="0" anchor="b"/>
                </a:tc>
                <a:tc>
                  <a:txBody>
                    <a:bodyPr/>
                    <a:lstStyle/>
                    <a:p>
                      <a:pPr marL="0" marR="0" indent="-226695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solidFill>
                          <a:srgbClr val="001135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ngsana New" panose="02020603050405020304" pitchFamily="18" charset="-34"/>
                      </a:endParaRPr>
                    </a:p>
                  </a:txBody>
                  <a:tcPr marL="23294" marR="23294" marT="0" marB="0" anchor="b"/>
                </a:tc>
                <a:tc>
                  <a:txBody>
                    <a:bodyPr/>
                    <a:lstStyle/>
                    <a:p>
                      <a:pPr marL="0" marR="0" indent="-226695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solidFill>
                          <a:srgbClr val="001135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ngsana New" panose="02020603050405020304" pitchFamily="18" charset="-34"/>
                      </a:endParaRPr>
                    </a:p>
                  </a:txBody>
                  <a:tcPr marL="23294" marR="23294" marT="0" marB="0" anchor="b"/>
                </a:tc>
                <a:tc>
                  <a:txBody>
                    <a:bodyPr/>
                    <a:lstStyle/>
                    <a:p>
                      <a:pPr marL="0" marR="0" indent="-226695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solidFill>
                          <a:srgbClr val="001135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ngsana New" panose="02020603050405020304" pitchFamily="18" charset="-34"/>
                      </a:endParaRPr>
                    </a:p>
                  </a:txBody>
                  <a:tcPr marL="23294" marR="23294" marT="0" marB="0" anchor="b"/>
                </a:tc>
                <a:tc>
                  <a:txBody>
                    <a:bodyPr/>
                    <a:lstStyle/>
                    <a:p>
                      <a:pPr marL="0" marR="0" indent="-226695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solidFill>
                          <a:srgbClr val="001135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ngsana New" panose="02020603050405020304" pitchFamily="18" charset="-34"/>
                      </a:endParaRPr>
                    </a:p>
                  </a:txBody>
                  <a:tcPr marL="23294" marR="23294" marT="0" marB="0" anchor="b"/>
                </a:tc>
                <a:tc>
                  <a:txBody>
                    <a:bodyPr/>
                    <a:lstStyle/>
                    <a:p>
                      <a:pPr marL="0" marR="0" indent="-226695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solidFill>
                          <a:srgbClr val="001135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ngsana New" panose="02020603050405020304" pitchFamily="18" charset="-34"/>
                      </a:endParaRPr>
                    </a:p>
                  </a:txBody>
                  <a:tcPr marL="23294" marR="23294" marT="0" marB="0" anchor="b"/>
                </a:tc>
                <a:tc>
                  <a:txBody>
                    <a:bodyPr/>
                    <a:lstStyle/>
                    <a:p>
                      <a:pPr marL="0" marR="0" indent="-226695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 €  32,137</a:t>
                      </a:r>
                      <a:endParaRPr lang="en-US" sz="1100">
                        <a:solidFill>
                          <a:srgbClr val="001135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ngsana New" panose="02020603050405020304" pitchFamily="18" charset="-34"/>
                      </a:endParaRPr>
                    </a:p>
                  </a:txBody>
                  <a:tcPr marL="23294" marR="23294" marT="0" marB="0" anchor="b"/>
                </a:tc>
                <a:extLst>
                  <a:ext uri="{0D108BD9-81ED-4DB2-BD59-A6C34878D82A}">
                    <a16:rowId xmlns:a16="http://schemas.microsoft.com/office/drawing/2014/main" val="133925918"/>
                  </a:ext>
                </a:extLst>
              </a:tr>
              <a:tr h="171469">
                <a:tc>
                  <a:txBody>
                    <a:bodyPr/>
                    <a:lstStyle/>
                    <a:p>
                      <a:pPr marL="0" marR="0" indent="-226695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Total content per OTT</a:t>
                      </a:r>
                      <a:endParaRPr lang="en-US" sz="1100">
                        <a:solidFill>
                          <a:srgbClr val="001135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ngsana New" panose="02020603050405020304" pitchFamily="18" charset="-34"/>
                      </a:endParaRPr>
                    </a:p>
                  </a:txBody>
                  <a:tcPr marL="23294" marR="23294" marT="0" marB="0" anchor="b"/>
                </a:tc>
                <a:tc>
                  <a:txBody>
                    <a:bodyPr/>
                    <a:lstStyle/>
                    <a:p>
                      <a:pPr marL="0" marR="0" indent="-226695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solidFill>
                          <a:srgbClr val="001135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ngsana New" panose="02020603050405020304" pitchFamily="18" charset="-34"/>
                      </a:endParaRPr>
                    </a:p>
                  </a:txBody>
                  <a:tcPr marL="23294" marR="23294" marT="0" marB="0" anchor="b"/>
                </a:tc>
                <a:tc>
                  <a:txBody>
                    <a:bodyPr/>
                    <a:lstStyle/>
                    <a:p>
                      <a:pPr marL="0" marR="0" indent="-226695" algn="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150</a:t>
                      </a:r>
                      <a:endParaRPr lang="en-US" sz="1100">
                        <a:solidFill>
                          <a:srgbClr val="001135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ngsana New" panose="02020603050405020304" pitchFamily="18" charset="-34"/>
                      </a:endParaRPr>
                    </a:p>
                  </a:txBody>
                  <a:tcPr marL="23294" marR="23294" marT="0" marB="0" anchor="b"/>
                </a:tc>
                <a:tc>
                  <a:txBody>
                    <a:bodyPr/>
                    <a:lstStyle/>
                    <a:p>
                      <a:pPr marL="0" marR="0" indent="-226695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solidFill>
                          <a:srgbClr val="001135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ngsana New" panose="02020603050405020304" pitchFamily="18" charset="-34"/>
                      </a:endParaRPr>
                    </a:p>
                  </a:txBody>
                  <a:tcPr marL="23294" marR="23294" marT="0" marB="0" anchor="b"/>
                </a:tc>
                <a:tc>
                  <a:txBody>
                    <a:bodyPr/>
                    <a:lstStyle/>
                    <a:p>
                      <a:pPr marL="0" marR="0" indent="-226695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solidFill>
                          <a:srgbClr val="001135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ngsana New" panose="02020603050405020304" pitchFamily="18" charset="-34"/>
                      </a:endParaRPr>
                    </a:p>
                  </a:txBody>
                  <a:tcPr marL="23294" marR="23294" marT="0" marB="0" anchor="b"/>
                </a:tc>
                <a:tc>
                  <a:txBody>
                    <a:bodyPr/>
                    <a:lstStyle/>
                    <a:p>
                      <a:pPr marL="0" marR="0" indent="-226695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solidFill>
                          <a:srgbClr val="001135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ngsana New" panose="02020603050405020304" pitchFamily="18" charset="-34"/>
                      </a:endParaRPr>
                    </a:p>
                  </a:txBody>
                  <a:tcPr marL="23294" marR="23294" marT="0" marB="0" anchor="b"/>
                </a:tc>
                <a:tc>
                  <a:txBody>
                    <a:bodyPr/>
                    <a:lstStyle/>
                    <a:p>
                      <a:pPr marL="0" marR="0" indent="-226695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solidFill>
                          <a:srgbClr val="001135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ngsana New" panose="02020603050405020304" pitchFamily="18" charset="-34"/>
                      </a:endParaRPr>
                    </a:p>
                  </a:txBody>
                  <a:tcPr marL="23294" marR="23294" marT="0" marB="0" anchor="b"/>
                </a:tc>
                <a:extLst>
                  <a:ext uri="{0D108BD9-81ED-4DB2-BD59-A6C34878D82A}">
                    <a16:rowId xmlns:a16="http://schemas.microsoft.com/office/drawing/2014/main" val="2163446989"/>
                  </a:ext>
                </a:extLst>
              </a:tr>
              <a:tr h="171469">
                <a:tc>
                  <a:txBody>
                    <a:bodyPr/>
                    <a:lstStyle/>
                    <a:p>
                      <a:pPr marL="0" marR="0" indent="-226695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Average charges per event per OTT platform</a:t>
                      </a:r>
                      <a:endParaRPr lang="en-US" sz="1100">
                        <a:solidFill>
                          <a:srgbClr val="001135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ngsana New" panose="02020603050405020304" pitchFamily="18" charset="-34"/>
                      </a:endParaRPr>
                    </a:p>
                  </a:txBody>
                  <a:tcPr marL="23294" marR="23294" marT="0" marB="0" anchor="b"/>
                </a:tc>
                <a:tc>
                  <a:txBody>
                    <a:bodyPr/>
                    <a:lstStyle/>
                    <a:p>
                      <a:pPr marL="0" marR="0" indent="-226695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solidFill>
                          <a:srgbClr val="001135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ngsana New" panose="02020603050405020304" pitchFamily="18" charset="-34"/>
                      </a:endParaRPr>
                    </a:p>
                  </a:txBody>
                  <a:tcPr marL="23294" marR="23294" marT="0" marB="0" anchor="b"/>
                </a:tc>
                <a:tc>
                  <a:txBody>
                    <a:bodyPr/>
                    <a:lstStyle/>
                    <a:p>
                      <a:pPr marL="0" marR="0" indent="-226695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solidFill>
                          <a:srgbClr val="001135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ngsana New" panose="02020603050405020304" pitchFamily="18" charset="-34"/>
                      </a:endParaRPr>
                    </a:p>
                  </a:txBody>
                  <a:tcPr marL="23294" marR="23294" marT="0" marB="0" anchor="b"/>
                </a:tc>
                <a:tc>
                  <a:txBody>
                    <a:bodyPr/>
                    <a:lstStyle/>
                    <a:p>
                      <a:pPr marL="0" marR="0" indent="-226695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solidFill>
                          <a:srgbClr val="001135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ngsana New" panose="02020603050405020304" pitchFamily="18" charset="-34"/>
                      </a:endParaRPr>
                    </a:p>
                  </a:txBody>
                  <a:tcPr marL="23294" marR="23294" marT="0" marB="0" anchor="b"/>
                </a:tc>
                <a:tc>
                  <a:txBody>
                    <a:bodyPr/>
                    <a:lstStyle/>
                    <a:p>
                      <a:pPr marL="0" marR="0" indent="-226695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solidFill>
                          <a:srgbClr val="001135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ngsana New" panose="02020603050405020304" pitchFamily="18" charset="-34"/>
                      </a:endParaRPr>
                    </a:p>
                  </a:txBody>
                  <a:tcPr marL="23294" marR="23294" marT="0" marB="0" anchor="b"/>
                </a:tc>
                <a:tc>
                  <a:txBody>
                    <a:bodyPr/>
                    <a:lstStyle/>
                    <a:p>
                      <a:pPr marL="0" marR="0" indent="-226695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solidFill>
                          <a:srgbClr val="001135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ngsana New" panose="02020603050405020304" pitchFamily="18" charset="-34"/>
                      </a:endParaRPr>
                    </a:p>
                  </a:txBody>
                  <a:tcPr marL="23294" marR="23294" marT="0" marB="0" anchor="b"/>
                </a:tc>
                <a:tc>
                  <a:txBody>
                    <a:bodyPr/>
                    <a:lstStyle/>
                    <a:p>
                      <a:pPr marL="0" marR="0" indent="-226695" algn="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€ 50</a:t>
                      </a:r>
                      <a:endParaRPr lang="en-US" sz="1100">
                        <a:solidFill>
                          <a:srgbClr val="001135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ngsana New" panose="02020603050405020304" pitchFamily="18" charset="-34"/>
                      </a:endParaRPr>
                    </a:p>
                  </a:txBody>
                  <a:tcPr marL="23294" marR="23294" marT="0" marB="0" anchor="b"/>
                </a:tc>
                <a:extLst>
                  <a:ext uri="{0D108BD9-81ED-4DB2-BD59-A6C34878D82A}">
                    <a16:rowId xmlns:a16="http://schemas.microsoft.com/office/drawing/2014/main" val="1077539769"/>
                  </a:ext>
                </a:extLst>
              </a:tr>
              <a:tr h="171469">
                <a:tc>
                  <a:txBody>
                    <a:bodyPr/>
                    <a:lstStyle/>
                    <a:p>
                      <a:pPr marL="0" marR="0" indent="-226695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Total charges to OTT</a:t>
                      </a:r>
                      <a:endParaRPr lang="en-US" sz="1100">
                        <a:solidFill>
                          <a:srgbClr val="001135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ngsana New" panose="02020603050405020304" pitchFamily="18" charset="-34"/>
                      </a:endParaRPr>
                    </a:p>
                  </a:txBody>
                  <a:tcPr marL="23294" marR="23294" marT="0" marB="0" anchor="b"/>
                </a:tc>
                <a:tc>
                  <a:txBody>
                    <a:bodyPr/>
                    <a:lstStyle/>
                    <a:p>
                      <a:pPr marL="0" marR="0" indent="-226695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solidFill>
                          <a:srgbClr val="001135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ngsana New" panose="02020603050405020304" pitchFamily="18" charset="-34"/>
                      </a:endParaRPr>
                    </a:p>
                  </a:txBody>
                  <a:tcPr marL="23294" marR="23294" marT="0" marB="0" anchor="b"/>
                </a:tc>
                <a:tc>
                  <a:txBody>
                    <a:bodyPr/>
                    <a:lstStyle/>
                    <a:p>
                      <a:pPr marL="0" marR="0" indent="-226695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solidFill>
                          <a:srgbClr val="001135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ngsana New" panose="02020603050405020304" pitchFamily="18" charset="-34"/>
                      </a:endParaRPr>
                    </a:p>
                  </a:txBody>
                  <a:tcPr marL="23294" marR="23294" marT="0" marB="0" anchor="b"/>
                </a:tc>
                <a:tc>
                  <a:txBody>
                    <a:bodyPr/>
                    <a:lstStyle/>
                    <a:p>
                      <a:pPr marL="0" marR="0" indent="-226695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solidFill>
                          <a:srgbClr val="001135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ngsana New" panose="02020603050405020304" pitchFamily="18" charset="-34"/>
                      </a:endParaRPr>
                    </a:p>
                  </a:txBody>
                  <a:tcPr marL="23294" marR="23294" marT="0" marB="0" anchor="b"/>
                </a:tc>
                <a:tc>
                  <a:txBody>
                    <a:bodyPr/>
                    <a:lstStyle/>
                    <a:p>
                      <a:pPr marL="0" marR="0" indent="-226695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solidFill>
                          <a:srgbClr val="001135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ngsana New" panose="02020603050405020304" pitchFamily="18" charset="-34"/>
                      </a:endParaRPr>
                    </a:p>
                  </a:txBody>
                  <a:tcPr marL="23294" marR="23294" marT="0" marB="0" anchor="b"/>
                </a:tc>
                <a:tc>
                  <a:txBody>
                    <a:bodyPr/>
                    <a:lstStyle/>
                    <a:p>
                      <a:pPr marL="0" marR="0" indent="-226695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solidFill>
                          <a:srgbClr val="001135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ngsana New" panose="02020603050405020304" pitchFamily="18" charset="-34"/>
                      </a:endParaRPr>
                    </a:p>
                  </a:txBody>
                  <a:tcPr marL="23294" marR="23294" marT="0" marB="0" anchor="b"/>
                </a:tc>
                <a:tc>
                  <a:txBody>
                    <a:bodyPr/>
                    <a:lstStyle/>
                    <a:p>
                      <a:pPr marL="0" marR="0" indent="-226695" algn="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€ 22500</a:t>
                      </a:r>
                      <a:endParaRPr lang="en-US" sz="1100">
                        <a:solidFill>
                          <a:srgbClr val="001135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ngsana New" panose="02020603050405020304" pitchFamily="18" charset="-34"/>
                      </a:endParaRPr>
                    </a:p>
                  </a:txBody>
                  <a:tcPr marL="23294" marR="23294" marT="0" marB="0" anchor="b"/>
                </a:tc>
                <a:extLst>
                  <a:ext uri="{0D108BD9-81ED-4DB2-BD59-A6C34878D82A}">
                    <a16:rowId xmlns:a16="http://schemas.microsoft.com/office/drawing/2014/main" val="21358247"/>
                  </a:ext>
                </a:extLst>
              </a:tr>
              <a:tr h="171469">
                <a:tc>
                  <a:txBody>
                    <a:bodyPr/>
                    <a:lstStyle/>
                    <a:p>
                      <a:pPr marL="0" marR="0" indent="-226695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Final annual savings per flight</a:t>
                      </a:r>
                      <a:endParaRPr lang="en-US" sz="1100">
                        <a:solidFill>
                          <a:srgbClr val="001135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ngsana New" panose="02020603050405020304" pitchFamily="18" charset="-34"/>
                      </a:endParaRPr>
                    </a:p>
                  </a:txBody>
                  <a:tcPr marL="23294" marR="23294" marT="0" marB="0" anchor="b"/>
                </a:tc>
                <a:tc>
                  <a:txBody>
                    <a:bodyPr/>
                    <a:lstStyle/>
                    <a:p>
                      <a:pPr marL="0" marR="0" indent="-226695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solidFill>
                          <a:srgbClr val="001135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ngsana New" panose="02020603050405020304" pitchFamily="18" charset="-34"/>
                      </a:endParaRPr>
                    </a:p>
                  </a:txBody>
                  <a:tcPr marL="23294" marR="23294" marT="0" marB="0" anchor="b"/>
                </a:tc>
                <a:tc>
                  <a:txBody>
                    <a:bodyPr/>
                    <a:lstStyle/>
                    <a:p>
                      <a:pPr marL="0" marR="0" indent="-226695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solidFill>
                          <a:srgbClr val="001135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ngsana New" panose="02020603050405020304" pitchFamily="18" charset="-34"/>
                      </a:endParaRPr>
                    </a:p>
                  </a:txBody>
                  <a:tcPr marL="23294" marR="23294" marT="0" marB="0" anchor="b"/>
                </a:tc>
                <a:tc>
                  <a:txBody>
                    <a:bodyPr/>
                    <a:lstStyle/>
                    <a:p>
                      <a:pPr marL="0" marR="0" indent="-226695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solidFill>
                          <a:srgbClr val="001135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ngsana New" panose="02020603050405020304" pitchFamily="18" charset="-34"/>
                      </a:endParaRPr>
                    </a:p>
                  </a:txBody>
                  <a:tcPr marL="23294" marR="23294" marT="0" marB="0" anchor="b"/>
                </a:tc>
                <a:tc>
                  <a:txBody>
                    <a:bodyPr/>
                    <a:lstStyle/>
                    <a:p>
                      <a:pPr marL="0" marR="0" indent="-226695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solidFill>
                          <a:srgbClr val="001135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ngsana New" panose="02020603050405020304" pitchFamily="18" charset="-34"/>
                      </a:endParaRPr>
                    </a:p>
                  </a:txBody>
                  <a:tcPr marL="23294" marR="23294" marT="0" marB="0" anchor="b"/>
                </a:tc>
                <a:tc>
                  <a:txBody>
                    <a:bodyPr/>
                    <a:lstStyle/>
                    <a:p>
                      <a:pPr marL="0" marR="0" indent="-226695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solidFill>
                          <a:srgbClr val="001135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ngsana New" panose="02020603050405020304" pitchFamily="18" charset="-34"/>
                      </a:endParaRPr>
                    </a:p>
                  </a:txBody>
                  <a:tcPr marL="23294" marR="23294" marT="0" marB="0" anchor="b"/>
                </a:tc>
                <a:tc>
                  <a:txBody>
                    <a:bodyPr/>
                    <a:lstStyle/>
                    <a:p>
                      <a:pPr marL="0" marR="0" indent="-226695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 €    9,637</a:t>
                      </a:r>
                      <a:endParaRPr lang="en-US" sz="1100" dirty="0">
                        <a:solidFill>
                          <a:srgbClr val="001135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ngsana New" panose="02020603050405020304" pitchFamily="18" charset="-34"/>
                      </a:endParaRPr>
                    </a:p>
                  </a:txBody>
                  <a:tcPr marL="23294" marR="23294" marT="0" marB="0" anchor="b"/>
                </a:tc>
                <a:extLst>
                  <a:ext uri="{0D108BD9-81ED-4DB2-BD59-A6C34878D82A}">
                    <a16:rowId xmlns:a16="http://schemas.microsoft.com/office/drawing/2014/main" val="13174052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601466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B4FAA27-80D5-463F-A39C-70B137004B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964" r="-1" b="9151"/>
          <a:stretch/>
        </p:blipFill>
        <p:spPr>
          <a:xfrm>
            <a:off x="3882570" y="10"/>
            <a:ext cx="8309429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63737881-458F-40AD-B72B-B57D267DC4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-1"/>
            <a:ext cx="4581527" cy="6858002"/>
            <a:chOff x="-2" y="-1"/>
            <a:chExt cx="4581527" cy="6858002"/>
          </a:xfrm>
          <a:effectLst>
            <a:outerShdw blurRad="381000" dist="50800" algn="ctr" rotWithShape="0">
              <a:srgbClr val="000000">
                <a:alpha val="10000"/>
              </a:srgbClr>
            </a:outerShdw>
          </a:effectLst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2967126-346F-41EA-982D-63D8EBB60D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" y="-1"/>
              <a:ext cx="4572002" cy="6858002"/>
            </a:xfrm>
            <a:custGeom>
              <a:avLst/>
              <a:gdLst>
                <a:gd name="connsiteX0" fmla="*/ 4214994 w 4572002"/>
                <a:gd name="connsiteY0" fmla="*/ 6564620 h 6858002"/>
                <a:gd name="connsiteX1" fmla="*/ 4214994 w 4572002"/>
                <a:gd name="connsiteY1" fmla="*/ 6564621 h 6858002"/>
                <a:gd name="connsiteX2" fmla="*/ 4237474 w 4572002"/>
                <a:gd name="connsiteY2" fmla="*/ 6588626 h 6858002"/>
                <a:gd name="connsiteX3" fmla="*/ 4254096 w 4572002"/>
                <a:gd name="connsiteY3" fmla="*/ 6625225 h 6858002"/>
                <a:gd name="connsiteX4" fmla="*/ 4247001 w 4572002"/>
                <a:gd name="connsiteY4" fmla="*/ 6662540 h 6858002"/>
                <a:gd name="connsiteX5" fmla="*/ 4247000 w 4572002"/>
                <a:gd name="connsiteY5" fmla="*/ 6662541 h 6858002"/>
                <a:gd name="connsiteX6" fmla="*/ 4246999 w 4572002"/>
                <a:gd name="connsiteY6" fmla="*/ 6662544 h 6858002"/>
                <a:gd name="connsiteX7" fmla="*/ 4235550 w 4572002"/>
                <a:gd name="connsiteY7" fmla="*/ 6683027 h 6858002"/>
                <a:gd name="connsiteX8" fmla="*/ 4232403 w 4572002"/>
                <a:gd name="connsiteY8" fmla="*/ 6702976 h 6858002"/>
                <a:gd name="connsiteX9" fmla="*/ 4232403 w 4572002"/>
                <a:gd name="connsiteY9" fmla="*/ 6702977 h 6858002"/>
                <a:gd name="connsiteX10" fmla="*/ 4246238 w 4572002"/>
                <a:gd name="connsiteY10" fmla="*/ 6742553 h 6858002"/>
                <a:gd name="connsiteX11" fmla="*/ 4246239 w 4572002"/>
                <a:gd name="connsiteY11" fmla="*/ 6742555 h 6858002"/>
                <a:gd name="connsiteX12" fmla="*/ 4265716 w 4572002"/>
                <a:gd name="connsiteY12" fmla="*/ 6812062 h 6858002"/>
                <a:gd name="connsiteX13" fmla="*/ 4265717 w 4572002"/>
                <a:gd name="connsiteY13" fmla="*/ 6812064 h 6858002"/>
                <a:gd name="connsiteX14" fmla="*/ 4265717 w 4572002"/>
                <a:gd name="connsiteY14" fmla="*/ 6812063 h 6858002"/>
                <a:gd name="connsiteX15" fmla="*/ 4265716 w 4572002"/>
                <a:gd name="connsiteY15" fmla="*/ 6812062 h 6858002"/>
                <a:gd name="connsiteX16" fmla="*/ 4260942 w 4572002"/>
                <a:gd name="connsiteY16" fmla="*/ 6776800 h 6858002"/>
                <a:gd name="connsiteX17" fmla="*/ 4246239 w 4572002"/>
                <a:gd name="connsiteY17" fmla="*/ 6742555 h 6858002"/>
                <a:gd name="connsiteX18" fmla="*/ 4246238 w 4572002"/>
                <a:gd name="connsiteY18" fmla="*/ 6742552 h 6858002"/>
                <a:gd name="connsiteX19" fmla="*/ 4232403 w 4572002"/>
                <a:gd name="connsiteY19" fmla="*/ 6702976 h 6858002"/>
                <a:gd name="connsiteX20" fmla="*/ 4246999 w 4572002"/>
                <a:gd name="connsiteY20" fmla="*/ 6662544 h 6858002"/>
                <a:gd name="connsiteX21" fmla="*/ 4247000 w 4572002"/>
                <a:gd name="connsiteY21" fmla="*/ 6662542 h 6858002"/>
                <a:gd name="connsiteX22" fmla="*/ 4247001 w 4572002"/>
                <a:gd name="connsiteY22" fmla="*/ 6662540 h 6858002"/>
                <a:gd name="connsiteX23" fmla="*/ 4254084 w 4572002"/>
                <a:gd name="connsiteY23" fmla="*/ 6645552 h 6858002"/>
                <a:gd name="connsiteX24" fmla="*/ 4254096 w 4572002"/>
                <a:gd name="connsiteY24" fmla="*/ 6625225 h 6858002"/>
                <a:gd name="connsiteX25" fmla="*/ 4254096 w 4572002"/>
                <a:gd name="connsiteY25" fmla="*/ 6625224 h 6858002"/>
                <a:gd name="connsiteX26" fmla="*/ 4237474 w 4572002"/>
                <a:gd name="connsiteY26" fmla="*/ 6588625 h 6858002"/>
                <a:gd name="connsiteX27" fmla="*/ 4295315 w 4572002"/>
                <a:gd name="connsiteY27" fmla="*/ 6438981 h 6858002"/>
                <a:gd name="connsiteX28" fmla="*/ 4275385 w 4572002"/>
                <a:gd name="connsiteY28" fmla="*/ 6463840 h 6858002"/>
                <a:gd name="connsiteX29" fmla="*/ 4275382 w 4572002"/>
                <a:gd name="connsiteY29" fmla="*/ 6463849 h 6858002"/>
                <a:gd name="connsiteX30" fmla="*/ 4261587 w 4572002"/>
                <a:gd name="connsiteY30" fmla="*/ 6513012 h 6858002"/>
                <a:gd name="connsiteX31" fmla="*/ 4242781 w 4572002"/>
                <a:gd name="connsiteY31" fmla="*/ 6546194 h 6858002"/>
                <a:gd name="connsiteX32" fmla="*/ 4242781 w 4572002"/>
                <a:gd name="connsiteY32" fmla="*/ 6546195 h 6858002"/>
                <a:gd name="connsiteX33" fmla="*/ 4259120 w 4572002"/>
                <a:gd name="connsiteY33" fmla="*/ 6521804 h 6858002"/>
                <a:gd name="connsiteX34" fmla="*/ 4261587 w 4572002"/>
                <a:gd name="connsiteY34" fmla="*/ 6513012 h 6858002"/>
                <a:gd name="connsiteX35" fmla="*/ 4264398 w 4572002"/>
                <a:gd name="connsiteY35" fmla="*/ 6508052 h 6858002"/>
                <a:gd name="connsiteX36" fmla="*/ 4275382 w 4572002"/>
                <a:gd name="connsiteY36" fmla="*/ 6463849 h 6858002"/>
                <a:gd name="connsiteX37" fmla="*/ 4275385 w 4572002"/>
                <a:gd name="connsiteY37" fmla="*/ 6463841 h 6858002"/>
                <a:gd name="connsiteX38" fmla="*/ 4295315 w 4572002"/>
                <a:gd name="connsiteY38" fmla="*/ 6438981 h 6858002"/>
                <a:gd name="connsiteX39" fmla="*/ 4381289 w 4572002"/>
                <a:gd name="connsiteY39" fmla="*/ 6365204 h 6858002"/>
                <a:gd name="connsiteX40" fmla="*/ 4380008 w 4572002"/>
                <a:gd name="connsiteY40" fmla="*/ 6387910 h 6858002"/>
                <a:gd name="connsiteX41" fmla="*/ 4378243 w 4572002"/>
                <a:gd name="connsiteY41" fmla="*/ 6391549 h 6858002"/>
                <a:gd name="connsiteX42" fmla="*/ 4370589 w 4572002"/>
                <a:gd name="connsiteY42" fmla="*/ 6407332 h 6858002"/>
                <a:gd name="connsiteX43" fmla="*/ 4370589 w 4572002"/>
                <a:gd name="connsiteY43" fmla="*/ 6407333 h 6858002"/>
                <a:gd name="connsiteX44" fmla="*/ 4378243 w 4572002"/>
                <a:gd name="connsiteY44" fmla="*/ 6391549 h 6858002"/>
                <a:gd name="connsiteX45" fmla="*/ 4380008 w 4572002"/>
                <a:gd name="connsiteY45" fmla="*/ 6387910 h 6858002"/>
                <a:gd name="connsiteX46" fmla="*/ 4142220 w 4572002"/>
                <a:gd name="connsiteY46" fmla="*/ 4221391 h 6858002"/>
                <a:gd name="connsiteX47" fmla="*/ 4142220 w 4572002"/>
                <a:gd name="connsiteY47" fmla="*/ 4221392 h 6858002"/>
                <a:gd name="connsiteX48" fmla="*/ 4147936 w 4572002"/>
                <a:gd name="connsiteY48" fmla="*/ 4253015 h 6858002"/>
                <a:gd name="connsiteX49" fmla="*/ 4187752 w 4572002"/>
                <a:gd name="connsiteY49" fmla="*/ 4324646 h 6858002"/>
                <a:gd name="connsiteX50" fmla="*/ 4196706 w 4572002"/>
                <a:gd name="connsiteY50" fmla="*/ 4363891 h 6858002"/>
                <a:gd name="connsiteX51" fmla="*/ 4195944 w 4572002"/>
                <a:gd name="connsiteY51" fmla="*/ 4482004 h 6858002"/>
                <a:gd name="connsiteX52" fmla="*/ 4135934 w 4572002"/>
                <a:gd name="connsiteY52" fmla="*/ 4659174 h 6858002"/>
                <a:gd name="connsiteX53" fmla="*/ 4127932 w 4572002"/>
                <a:gd name="connsiteY53" fmla="*/ 4677655 h 6858002"/>
                <a:gd name="connsiteX54" fmla="*/ 4118025 w 4572002"/>
                <a:gd name="connsiteY54" fmla="*/ 4767764 h 6858002"/>
                <a:gd name="connsiteX55" fmla="*/ 4116716 w 4572002"/>
                <a:gd name="connsiteY55" fmla="*/ 4800483 h 6858002"/>
                <a:gd name="connsiteX56" fmla="*/ 4116716 w 4572002"/>
                <a:gd name="connsiteY56" fmla="*/ 4800484 h 6858002"/>
                <a:gd name="connsiteX57" fmla="*/ 4131552 w 4572002"/>
                <a:gd name="connsiteY57" fmla="*/ 4828917 h 6858002"/>
                <a:gd name="connsiteX58" fmla="*/ 4153733 w 4572002"/>
                <a:gd name="connsiteY58" fmla="*/ 4863343 h 6858002"/>
                <a:gd name="connsiteX59" fmla="*/ 4161262 w 4572002"/>
                <a:gd name="connsiteY59" fmla="*/ 4889275 h 6858002"/>
                <a:gd name="connsiteX60" fmla="*/ 4159557 w 4572002"/>
                <a:gd name="connsiteY60" fmla="*/ 4912168 h 6858002"/>
                <a:gd name="connsiteX61" fmla="*/ 4158155 w 4572002"/>
                <a:gd name="connsiteY61" fmla="*/ 4933804 h 6858002"/>
                <a:gd name="connsiteX62" fmla="*/ 4158155 w 4572002"/>
                <a:gd name="connsiteY62" fmla="*/ 4933805 h 6858002"/>
                <a:gd name="connsiteX63" fmla="*/ 4162914 w 4572002"/>
                <a:gd name="connsiteY63" fmla="*/ 4952673 h 6858002"/>
                <a:gd name="connsiteX64" fmla="*/ 4165707 w 4572002"/>
                <a:gd name="connsiteY64" fmla="*/ 4957454 h 6858002"/>
                <a:gd name="connsiteX65" fmla="*/ 4166985 w 4572002"/>
                <a:gd name="connsiteY65" fmla="*/ 4961456 h 6858002"/>
                <a:gd name="connsiteX66" fmla="*/ 4182989 w 4572002"/>
                <a:gd name="connsiteY66" fmla="*/ 4987038 h 6858002"/>
                <a:gd name="connsiteX67" fmla="*/ 4209468 w 4572002"/>
                <a:gd name="connsiteY67" fmla="*/ 5041522 h 6858002"/>
                <a:gd name="connsiteX68" fmla="*/ 4216684 w 4572002"/>
                <a:gd name="connsiteY68" fmla="*/ 5072376 h 6858002"/>
                <a:gd name="connsiteX69" fmla="*/ 4222587 w 4572002"/>
                <a:gd name="connsiteY69" fmla="*/ 5087441 h 6858002"/>
                <a:gd name="connsiteX70" fmla="*/ 4235615 w 4572002"/>
                <a:gd name="connsiteY70" fmla="*/ 5133220 h 6858002"/>
                <a:gd name="connsiteX71" fmla="*/ 4235616 w 4572002"/>
                <a:gd name="connsiteY71" fmla="*/ 5133225 h 6858002"/>
                <a:gd name="connsiteX72" fmla="*/ 4228901 w 4572002"/>
                <a:gd name="connsiteY72" fmla="*/ 5166113 h 6858002"/>
                <a:gd name="connsiteX73" fmla="*/ 4228901 w 4572002"/>
                <a:gd name="connsiteY73" fmla="*/ 5166114 h 6858002"/>
                <a:gd name="connsiteX74" fmla="*/ 4229593 w 4572002"/>
                <a:gd name="connsiteY74" fmla="*/ 5172091 h 6858002"/>
                <a:gd name="connsiteX75" fmla="*/ 4232139 w 4572002"/>
                <a:gd name="connsiteY75" fmla="*/ 5179068 h 6858002"/>
                <a:gd name="connsiteX76" fmla="*/ 4231973 w 4572002"/>
                <a:gd name="connsiteY76" fmla="*/ 5229434 h 6858002"/>
                <a:gd name="connsiteX77" fmla="*/ 4225669 w 4572002"/>
                <a:gd name="connsiteY77" fmla="*/ 5241089 h 6858002"/>
                <a:gd name="connsiteX78" fmla="*/ 4208517 w 4572002"/>
                <a:gd name="connsiteY78" fmla="*/ 5272796 h 6858002"/>
                <a:gd name="connsiteX79" fmla="*/ 4184613 w 4572002"/>
                <a:gd name="connsiteY79" fmla="*/ 5312288 h 6858002"/>
                <a:gd name="connsiteX80" fmla="*/ 4183557 w 4572002"/>
                <a:gd name="connsiteY80" fmla="*/ 5321350 h 6858002"/>
                <a:gd name="connsiteX81" fmla="*/ 4181083 w 4572002"/>
                <a:gd name="connsiteY81" fmla="*/ 5326163 h 6858002"/>
                <a:gd name="connsiteX82" fmla="*/ 4179637 w 4572002"/>
                <a:gd name="connsiteY82" fmla="*/ 5355014 h 6858002"/>
                <a:gd name="connsiteX83" fmla="*/ 4179637 w 4572002"/>
                <a:gd name="connsiteY83" fmla="*/ 5355015 h 6858002"/>
                <a:gd name="connsiteX84" fmla="*/ 4184513 w 4572002"/>
                <a:gd name="connsiteY84" fmla="*/ 5385385 h 6858002"/>
                <a:gd name="connsiteX85" fmla="*/ 4192704 w 4572002"/>
                <a:gd name="connsiteY85" fmla="*/ 5425583 h 6858002"/>
                <a:gd name="connsiteX86" fmla="*/ 4204327 w 4572002"/>
                <a:gd name="connsiteY86" fmla="*/ 5480638 h 6858002"/>
                <a:gd name="connsiteX87" fmla="*/ 4208850 w 4572002"/>
                <a:gd name="connsiteY87" fmla="*/ 5507668 h 6858002"/>
                <a:gd name="connsiteX88" fmla="*/ 4198232 w 4572002"/>
                <a:gd name="connsiteY88" fmla="*/ 5531692 h 6858002"/>
                <a:gd name="connsiteX89" fmla="*/ 4198231 w 4572002"/>
                <a:gd name="connsiteY89" fmla="*/ 5531693 h 6858002"/>
                <a:gd name="connsiteX90" fmla="*/ 4188085 w 4572002"/>
                <a:gd name="connsiteY90" fmla="*/ 5547578 h 6858002"/>
                <a:gd name="connsiteX91" fmla="*/ 4188085 w 4572002"/>
                <a:gd name="connsiteY91" fmla="*/ 5547579 h 6858002"/>
                <a:gd name="connsiteX92" fmla="*/ 4197659 w 4572002"/>
                <a:gd name="connsiteY92" fmla="*/ 5562747 h 6858002"/>
                <a:gd name="connsiteX93" fmla="*/ 4268907 w 4572002"/>
                <a:gd name="connsiteY93" fmla="*/ 5704484 h 6858002"/>
                <a:gd name="connsiteX94" fmla="*/ 4274812 w 4572002"/>
                <a:gd name="connsiteY94" fmla="*/ 5740489 h 6858002"/>
                <a:gd name="connsiteX95" fmla="*/ 4283578 w 4572002"/>
                <a:gd name="connsiteY95" fmla="*/ 5760874 h 6858002"/>
                <a:gd name="connsiteX96" fmla="*/ 4371973 w 4572002"/>
                <a:gd name="connsiteY96" fmla="*/ 5883752 h 6858002"/>
                <a:gd name="connsiteX97" fmla="*/ 4371974 w 4572002"/>
                <a:gd name="connsiteY97" fmla="*/ 5883757 h 6858002"/>
                <a:gd name="connsiteX98" fmla="*/ 4389877 w 4572002"/>
                <a:gd name="connsiteY98" fmla="*/ 5935946 h 6858002"/>
                <a:gd name="connsiteX99" fmla="*/ 4389878 w 4572002"/>
                <a:gd name="connsiteY99" fmla="*/ 5935950 h 6858002"/>
                <a:gd name="connsiteX100" fmla="*/ 4386259 w 4572002"/>
                <a:gd name="connsiteY100" fmla="*/ 5993290 h 6858002"/>
                <a:gd name="connsiteX101" fmla="*/ 4386259 w 4572002"/>
                <a:gd name="connsiteY101" fmla="*/ 5993291 h 6858002"/>
                <a:gd name="connsiteX102" fmla="*/ 4379782 w 4572002"/>
                <a:gd name="connsiteY102" fmla="*/ 6026440 h 6858002"/>
                <a:gd name="connsiteX103" fmla="*/ 4323583 w 4572002"/>
                <a:gd name="connsiteY103" fmla="*/ 6108738 h 6858002"/>
                <a:gd name="connsiteX104" fmla="*/ 4309890 w 4572002"/>
                <a:gd name="connsiteY104" fmla="*/ 6133314 h 6858002"/>
                <a:gd name="connsiteX105" fmla="*/ 4309890 w 4572002"/>
                <a:gd name="connsiteY105" fmla="*/ 6133315 h 6858002"/>
                <a:gd name="connsiteX106" fmla="*/ 4313591 w 4572002"/>
                <a:gd name="connsiteY106" fmla="*/ 6143190 h 6858002"/>
                <a:gd name="connsiteX107" fmla="*/ 4325486 w 4572002"/>
                <a:gd name="connsiteY107" fmla="*/ 6155600 h 6858002"/>
                <a:gd name="connsiteX108" fmla="*/ 4325488 w 4572002"/>
                <a:gd name="connsiteY108" fmla="*/ 6155603 h 6858002"/>
                <a:gd name="connsiteX109" fmla="*/ 4364160 w 4572002"/>
                <a:gd name="connsiteY109" fmla="*/ 6228757 h 6858002"/>
                <a:gd name="connsiteX110" fmla="*/ 4381497 w 4572002"/>
                <a:gd name="connsiteY110" fmla="*/ 6361540 h 6858002"/>
                <a:gd name="connsiteX111" fmla="*/ 4381497 w 4572002"/>
                <a:gd name="connsiteY111" fmla="*/ 6361539 h 6858002"/>
                <a:gd name="connsiteX112" fmla="*/ 4364160 w 4572002"/>
                <a:gd name="connsiteY112" fmla="*/ 6228756 h 6858002"/>
                <a:gd name="connsiteX113" fmla="*/ 4325488 w 4572002"/>
                <a:gd name="connsiteY113" fmla="*/ 6155602 h 6858002"/>
                <a:gd name="connsiteX114" fmla="*/ 4325486 w 4572002"/>
                <a:gd name="connsiteY114" fmla="*/ 6155600 h 6858002"/>
                <a:gd name="connsiteX115" fmla="*/ 4309890 w 4572002"/>
                <a:gd name="connsiteY115" fmla="*/ 6133315 h 6858002"/>
                <a:gd name="connsiteX116" fmla="*/ 4323583 w 4572002"/>
                <a:gd name="connsiteY116" fmla="*/ 6108739 h 6858002"/>
                <a:gd name="connsiteX117" fmla="*/ 4379782 w 4572002"/>
                <a:gd name="connsiteY117" fmla="*/ 6026441 h 6858002"/>
                <a:gd name="connsiteX118" fmla="*/ 4386259 w 4572002"/>
                <a:gd name="connsiteY118" fmla="*/ 5993292 h 6858002"/>
                <a:gd name="connsiteX119" fmla="*/ 4386259 w 4572002"/>
                <a:gd name="connsiteY119" fmla="*/ 5993290 h 6858002"/>
                <a:gd name="connsiteX120" fmla="*/ 4389712 w 4572002"/>
                <a:gd name="connsiteY120" fmla="*/ 5964477 h 6858002"/>
                <a:gd name="connsiteX121" fmla="*/ 4389878 w 4572002"/>
                <a:gd name="connsiteY121" fmla="*/ 5935950 h 6858002"/>
                <a:gd name="connsiteX122" fmla="*/ 4389878 w 4572002"/>
                <a:gd name="connsiteY122" fmla="*/ 5935949 h 6858002"/>
                <a:gd name="connsiteX123" fmla="*/ 4389877 w 4572002"/>
                <a:gd name="connsiteY123" fmla="*/ 5935946 h 6858002"/>
                <a:gd name="connsiteX124" fmla="*/ 4382997 w 4572002"/>
                <a:gd name="connsiteY124" fmla="*/ 5909351 h 6858002"/>
                <a:gd name="connsiteX125" fmla="*/ 4371974 w 4572002"/>
                <a:gd name="connsiteY125" fmla="*/ 5883757 h 6858002"/>
                <a:gd name="connsiteX126" fmla="*/ 4371973 w 4572002"/>
                <a:gd name="connsiteY126" fmla="*/ 5883751 h 6858002"/>
                <a:gd name="connsiteX127" fmla="*/ 4283578 w 4572002"/>
                <a:gd name="connsiteY127" fmla="*/ 5760873 h 6858002"/>
                <a:gd name="connsiteX128" fmla="*/ 4274812 w 4572002"/>
                <a:gd name="connsiteY128" fmla="*/ 5740488 h 6858002"/>
                <a:gd name="connsiteX129" fmla="*/ 4268907 w 4572002"/>
                <a:gd name="connsiteY129" fmla="*/ 5704483 h 6858002"/>
                <a:gd name="connsiteX130" fmla="*/ 4197659 w 4572002"/>
                <a:gd name="connsiteY130" fmla="*/ 5562746 h 6858002"/>
                <a:gd name="connsiteX131" fmla="*/ 4188085 w 4572002"/>
                <a:gd name="connsiteY131" fmla="*/ 5547578 h 6858002"/>
                <a:gd name="connsiteX132" fmla="*/ 4198231 w 4572002"/>
                <a:gd name="connsiteY132" fmla="*/ 5531694 h 6858002"/>
                <a:gd name="connsiteX133" fmla="*/ 4198232 w 4572002"/>
                <a:gd name="connsiteY133" fmla="*/ 5531692 h 6858002"/>
                <a:gd name="connsiteX134" fmla="*/ 4206630 w 4572002"/>
                <a:gd name="connsiteY134" fmla="*/ 5520422 h 6858002"/>
                <a:gd name="connsiteX135" fmla="*/ 4208850 w 4572002"/>
                <a:gd name="connsiteY135" fmla="*/ 5507668 h 6858002"/>
                <a:gd name="connsiteX136" fmla="*/ 4208850 w 4572002"/>
                <a:gd name="connsiteY136" fmla="*/ 5507667 h 6858002"/>
                <a:gd name="connsiteX137" fmla="*/ 4204327 w 4572002"/>
                <a:gd name="connsiteY137" fmla="*/ 5480637 h 6858002"/>
                <a:gd name="connsiteX138" fmla="*/ 4192704 w 4572002"/>
                <a:gd name="connsiteY138" fmla="*/ 5425582 h 6858002"/>
                <a:gd name="connsiteX139" fmla="*/ 4184513 w 4572002"/>
                <a:gd name="connsiteY139" fmla="*/ 5385384 h 6858002"/>
                <a:gd name="connsiteX140" fmla="*/ 4179637 w 4572002"/>
                <a:gd name="connsiteY140" fmla="*/ 5355014 h 6858002"/>
                <a:gd name="connsiteX141" fmla="*/ 4183557 w 4572002"/>
                <a:gd name="connsiteY141" fmla="*/ 5321350 h 6858002"/>
                <a:gd name="connsiteX142" fmla="*/ 4208517 w 4572002"/>
                <a:gd name="connsiteY142" fmla="*/ 5272797 h 6858002"/>
                <a:gd name="connsiteX143" fmla="*/ 4225669 w 4572002"/>
                <a:gd name="connsiteY143" fmla="*/ 5241089 h 6858002"/>
                <a:gd name="connsiteX144" fmla="*/ 4231973 w 4572002"/>
                <a:gd name="connsiteY144" fmla="*/ 5229433 h 6858002"/>
                <a:gd name="connsiteX145" fmla="*/ 4232139 w 4572002"/>
                <a:gd name="connsiteY145" fmla="*/ 5179068 h 6858002"/>
                <a:gd name="connsiteX146" fmla="*/ 4232139 w 4572002"/>
                <a:gd name="connsiteY146" fmla="*/ 5179067 h 6858002"/>
                <a:gd name="connsiteX147" fmla="*/ 4229593 w 4572002"/>
                <a:gd name="connsiteY147" fmla="*/ 5172090 h 6858002"/>
                <a:gd name="connsiteX148" fmla="*/ 4228901 w 4572002"/>
                <a:gd name="connsiteY148" fmla="*/ 5166114 h 6858002"/>
                <a:gd name="connsiteX149" fmla="*/ 4235616 w 4572002"/>
                <a:gd name="connsiteY149" fmla="*/ 5133225 h 6858002"/>
                <a:gd name="connsiteX150" fmla="*/ 4235616 w 4572002"/>
                <a:gd name="connsiteY150" fmla="*/ 5133224 h 6858002"/>
                <a:gd name="connsiteX151" fmla="*/ 4235615 w 4572002"/>
                <a:gd name="connsiteY151" fmla="*/ 5133220 h 6858002"/>
                <a:gd name="connsiteX152" fmla="*/ 4228473 w 4572002"/>
                <a:gd name="connsiteY152" fmla="*/ 5102461 h 6858002"/>
                <a:gd name="connsiteX153" fmla="*/ 4222587 w 4572002"/>
                <a:gd name="connsiteY153" fmla="*/ 5087441 h 6858002"/>
                <a:gd name="connsiteX154" fmla="*/ 4222582 w 4572002"/>
                <a:gd name="connsiteY154" fmla="*/ 5087423 h 6858002"/>
                <a:gd name="connsiteX155" fmla="*/ 4209468 w 4572002"/>
                <a:gd name="connsiteY155" fmla="*/ 5041521 h 6858002"/>
                <a:gd name="connsiteX156" fmla="*/ 4182989 w 4572002"/>
                <a:gd name="connsiteY156" fmla="*/ 4987037 h 6858002"/>
                <a:gd name="connsiteX157" fmla="*/ 4165707 w 4572002"/>
                <a:gd name="connsiteY157" fmla="*/ 4957454 h 6858002"/>
                <a:gd name="connsiteX158" fmla="*/ 4158155 w 4572002"/>
                <a:gd name="connsiteY158" fmla="*/ 4933805 h 6858002"/>
                <a:gd name="connsiteX159" fmla="*/ 4159557 w 4572002"/>
                <a:gd name="connsiteY159" fmla="*/ 4912169 h 6858002"/>
                <a:gd name="connsiteX160" fmla="*/ 4161262 w 4572002"/>
                <a:gd name="connsiteY160" fmla="*/ 4889276 h 6858002"/>
                <a:gd name="connsiteX161" fmla="*/ 4161262 w 4572002"/>
                <a:gd name="connsiteY161" fmla="*/ 4889275 h 6858002"/>
                <a:gd name="connsiteX162" fmla="*/ 4156484 w 4572002"/>
                <a:gd name="connsiteY162" fmla="*/ 4867614 h 6858002"/>
                <a:gd name="connsiteX163" fmla="*/ 4153733 w 4572002"/>
                <a:gd name="connsiteY163" fmla="*/ 4863343 h 6858002"/>
                <a:gd name="connsiteX164" fmla="*/ 4151983 w 4572002"/>
                <a:gd name="connsiteY164" fmla="*/ 4857317 h 6858002"/>
                <a:gd name="connsiteX165" fmla="*/ 4131552 w 4572002"/>
                <a:gd name="connsiteY165" fmla="*/ 4828916 h 6858002"/>
                <a:gd name="connsiteX166" fmla="*/ 4116716 w 4572002"/>
                <a:gd name="connsiteY166" fmla="*/ 4800483 h 6858002"/>
                <a:gd name="connsiteX167" fmla="*/ 4118025 w 4572002"/>
                <a:gd name="connsiteY167" fmla="*/ 4767765 h 6858002"/>
                <a:gd name="connsiteX168" fmla="*/ 4127932 w 4572002"/>
                <a:gd name="connsiteY168" fmla="*/ 4677656 h 6858002"/>
                <a:gd name="connsiteX169" fmla="*/ 4135934 w 4572002"/>
                <a:gd name="connsiteY169" fmla="*/ 4659175 h 6858002"/>
                <a:gd name="connsiteX170" fmla="*/ 4195944 w 4572002"/>
                <a:gd name="connsiteY170" fmla="*/ 4482005 h 6858002"/>
                <a:gd name="connsiteX171" fmla="*/ 4196706 w 4572002"/>
                <a:gd name="connsiteY171" fmla="*/ 4363891 h 6858002"/>
                <a:gd name="connsiteX172" fmla="*/ 4196706 w 4572002"/>
                <a:gd name="connsiteY172" fmla="*/ 4363890 h 6858002"/>
                <a:gd name="connsiteX173" fmla="*/ 4187752 w 4572002"/>
                <a:gd name="connsiteY173" fmla="*/ 4324645 h 6858002"/>
                <a:gd name="connsiteX174" fmla="*/ 4147936 w 4572002"/>
                <a:gd name="connsiteY174" fmla="*/ 4253014 h 6858002"/>
                <a:gd name="connsiteX175" fmla="*/ 4211111 w 4572002"/>
                <a:gd name="connsiteY175" fmla="*/ 2836172 h 6858002"/>
                <a:gd name="connsiteX176" fmla="*/ 4202421 w 4572002"/>
                <a:gd name="connsiteY176" fmla="*/ 2848793 h 6858002"/>
                <a:gd name="connsiteX177" fmla="*/ 4186816 w 4572002"/>
                <a:gd name="connsiteY177" fmla="*/ 2897785 h 6858002"/>
                <a:gd name="connsiteX178" fmla="*/ 4185787 w 4572002"/>
                <a:gd name="connsiteY178" fmla="*/ 2903551 h 6858002"/>
                <a:gd name="connsiteX179" fmla="*/ 4182513 w 4572002"/>
                <a:gd name="connsiteY179" fmla="*/ 2914328 h 6858002"/>
                <a:gd name="connsiteX180" fmla="*/ 4177882 w 4572002"/>
                <a:gd name="connsiteY180" fmla="*/ 2947858 h 6858002"/>
                <a:gd name="connsiteX181" fmla="*/ 4177881 w 4572002"/>
                <a:gd name="connsiteY181" fmla="*/ 2947862 h 6858002"/>
                <a:gd name="connsiteX182" fmla="*/ 4177881 w 4572002"/>
                <a:gd name="connsiteY182" fmla="*/ 2947863 h 6858002"/>
                <a:gd name="connsiteX183" fmla="*/ 4181465 w 4572002"/>
                <a:gd name="connsiteY183" fmla="*/ 2982149 h 6858002"/>
                <a:gd name="connsiteX184" fmla="*/ 4193158 w 4572002"/>
                <a:gd name="connsiteY184" fmla="*/ 3077402 h 6858002"/>
                <a:gd name="connsiteX185" fmla="*/ 4180703 w 4572002"/>
                <a:gd name="connsiteY185" fmla="*/ 3172654 h 6858002"/>
                <a:gd name="connsiteX186" fmla="*/ 4133076 w 4572002"/>
                <a:gd name="connsiteY186" fmla="*/ 3489467 h 6858002"/>
                <a:gd name="connsiteX187" fmla="*/ 4110977 w 4572002"/>
                <a:gd name="connsiteY187" fmla="*/ 3544713 h 6858002"/>
                <a:gd name="connsiteX188" fmla="*/ 4093355 w 4572002"/>
                <a:gd name="connsiteY188" fmla="*/ 3574408 h 6858002"/>
                <a:gd name="connsiteX189" fmla="*/ 4093355 w 4572002"/>
                <a:gd name="connsiteY189" fmla="*/ 3574409 h 6858002"/>
                <a:gd name="connsiteX190" fmla="*/ 4105453 w 4572002"/>
                <a:gd name="connsiteY190" fmla="*/ 3606818 h 6858002"/>
                <a:gd name="connsiteX191" fmla="*/ 4118979 w 4572002"/>
                <a:gd name="connsiteY191" fmla="*/ 3630633 h 6858002"/>
                <a:gd name="connsiteX192" fmla="*/ 4136708 w 4572002"/>
                <a:gd name="connsiteY192" fmla="*/ 3654416 h 6858002"/>
                <a:gd name="connsiteX193" fmla="*/ 4140382 w 4572002"/>
                <a:gd name="connsiteY193" fmla="*/ 3668940 h 6858002"/>
                <a:gd name="connsiteX194" fmla="*/ 4143220 w 4572002"/>
                <a:gd name="connsiteY194" fmla="*/ 3680164 h 6858002"/>
                <a:gd name="connsiteX195" fmla="*/ 4139172 w 4572002"/>
                <a:gd name="connsiteY195" fmla="*/ 3734837 h 6858002"/>
                <a:gd name="connsiteX196" fmla="*/ 4139172 w 4572002"/>
                <a:gd name="connsiteY196" fmla="*/ 3734838 h 6858002"/>
                <a:gd name="connsiteX197" fmla="*/ 4139554 w 4572002"/>
                <a:gd name="connsiteY197" fmla="*/ 3754653 h 6858002"/>
                <a:gd name="connsiteX198" fmla="*/ 4145911 w 4572002"/>
                <a:gd name="connsiteY198" fmla="*/ 3789776 h 6858002"/>
                <a:gd name="connsiteX199" fmla="*/ 4130980 w 4572002"/>
                <a:gd name="connsiteY199" fmla="*/ 3822472 h 6858002"/>
                <a:gd name="connsiteX200" fmla="*/ 4116645 w 4572002"/>
                <a:gd name="connsiteY200" fmla="*/ 3852619 h 6858002"/>
                <a:gd name="connsiteX201" fmla="*/ 4116645 w 4572002"/>
                <a:gd name="connsiteY201" fmla="*/ 3852620 h 6858002"/>
                <a:gd name="connsiteX202" fmla="*/ 4117425 w 4572002"/>
                <a:gd name="connsiteY202" fmla="*/ 3868764 h 6858002"/>
                <a:gd name="connsiteX203" fmla="*/ 4126028 w 4572002"/>
                <a:gd name="connsiteY203" fmla="*/ 3885337 h 6858002"/>
                <a:gd name="connsiteX204" fmla="*/ 4126028 w 4572002"/>
                <a:gd name="connsiteY204" fmla="*/ 3885339 h 6858002"/>
                <a:gd name="connsiteX205" fmla="*/ 4148409 w 4572002"/>
                <a:gd name="connsiteY205" fmla="*/ 3923125 h 6858002"/>
                <a:gd name="connsiteX206" fmla="*/ 4157913 w 4572002"/>
                <a:gd name="connsiteY206" fmla="*/ 3962160 h 6858002"/>
                <a:gd name="connsiteX207" fmla="*/ 4142221 w 4572002"/>
                <a:gd name="connsiteY207" fmla="*/ 4043838 h 6858002"/>
                <a:gd name="connsiteX208" fmla="*/ 4142220 w 4572002"/>
                <a:gd name="connsiteY208" fmla="*/ 4043839 h 6858002"/>
                <a:gd name="connsiteX209" fmla="*/ 4127099 w 4572002"/>
                <a:gd name="connsiteY209" fmla="*/ 4103825 h 6858002"/>
                <a:gd name="connsiteX210" fmla="*/ 4127099 w 4572002"/>
                <a:gd name="connsiteY210" fmla="*/ 4103826 h 6858002"/>
                <a:gd name="connsiteX211" fmla="*/ 4129066 w 4572002"/>
                <a:gd name="connsiteY211" fmla="*/ 4134256 h 6858002"/>
                <a:gd name="connsiteX212" fmla="*/ 4138410 w 4572002"/>
                <a:gd name="connsiteY212" fmla="*/ 4165382 h 6858002"/>
                <a:gd name="connsiteX213" fmla="*/ 4138410 w 4572002"/>
                <a:gd name="connsiteY213" fmla="*/ 4165384 h 6858002"/>
                <a:gd name="connsiteX214" fmla="*/ 4142315 w 4572002"/>
                <a:gd name="connsiteY214" fmla="*/ 4192388 h 6858002"/>
                <a:gd name="connsiteX215" fmla="*/ 4142315 w 4572002"/>
                <a:gd name="connsiteY215" fmla="*/ 4192387 h 6858002"/>
                <a:gd name="connsiteX216" fmla="*/ 4138410 w 4572002"/>
                <a:gd name="connsiteY216" fmla="*/ 4165383 h 6858002"/>
                <a:gd name="connsiteX217" fmla="*/ 4138410 w 4572002"/>
                <a:gd name="connsiteY217" fmla="*/ 4165382 h 6858002"/>
                <a:gd name="connsiteX218" fmla="*/ 4127099 w 4572002"/>
                <a:gd name="connsiteY218" fmla="*/ 4103826 h 6858002"/>
                <a:gd name="connsiteX219" fmla="*/ 4142220 w 4572002"/>
                <a:gd name="connsiteY219" fmla="*/ 4043840 h 6858002"/>
                <a:gd name="connsiteX220" fmla="*/ 4142221 w 4572002"/>
                <a:gd name="connsiteY220" fmla="*/ 4043838 h 6858002"/>
                <a:gd name="connsiteX221" fmla="*/ 4155523 w 4572002"/>
                <a:gd name="connsiteY221" fmla="*/ 4002410 h 6858002"/>
                <a:gd name="connsiteX222" fmla="*/ 4157913 w 4572002"/>
                <a:gd name="connsiteY222" fmla="*/ 3962160 h 6858002"/>
                <a:gd name="connsiteX223" fmla="*/ 4157913 w 4572002"/>
                <a:gd name="connsiteY223" fmla="*/ 3962159 h 6858002"/>
                <a:gd name="connsiteX224" fmla="*/ 4126028 w 4572002"/>
                <a:gd name="connsiteY224" fmla="*/ 3885338 h 6858002"/>
                <a:gd name="connsiteX225" fmla="*/ 4126028 w 4572002"/>
                <a:gd name="connsiteY225" fmla="*/ 3885337 h 6858002"/>
                <a:gd name="connsiteX226" fmla="*/ 4116645 w 4572002"/>
                <a:gd name="connsiteY226" fmla="*/ 3852620 h 6858002"/>
                <a:gd name="connsiteX227" fmla="*/ 4130980 w 4572002"/>
                <a:gd name="connsiteY227" fmla="*/ 3822473 h 6858002"/>
                <a:gd name="connsiteX228" fmla="*/ 4145911 w 4572002"/>
                <a:gd name="connsiteY228" fmla="*/ 3789777 h 6858002"/>
                <a:gd name="connsiteX229" fmla="*/ 4145911 w 4572002"/>
                <a:gd name="connsiteY229" fmla="*/ 3789776 h 6858002"/>
                <a:gd name="connsiteX230" fmla="*/ 4139554 w 4572002"/>
                <a:gd name="connsiteY230" fmla="*/ 3754652 h 6858002"/>
                <a:gd name="connsiteX231" fmla="*/ 4139172 w 4572002"/>
                <a:gd name="connsiteY231" fmla="*/ 3734838 h 6858002"/>
                <a:gd name="connsiteX232" fmla="*/ 4143220 w 4572002"/>
                <a:gd name="connsiteY232" fmla="*/ 3680164 h 6858002"/>
                <a:gd name="connsiteX233" fmla="*/ 4143220 w 4572002"/>
                <a:gd name="connsiteY233" fmla="*/ 3680163 h 6858002"/>
                <a:gd name="connsiteX234" fmla="*/ 4140382 w 4572002"/>
                <a:gd name="connsiteY234" fmla="*/ 3668940 h 6858002"/>
                <a:gd name="connsiteX235" fmla="*/ 4136708 w 4572002"/>
                <a:gd name="connsiteY235" fmla="*/ 3654416 h 6858002"/>
                <a:gd name="connsiteX236" fmla="*/ 4136708 w 4572002"/>
                <a:gd name="connsiteY236" fmla="*/ 3654416 h 6858002"/>
                <a:gd name="connsiteX237" fmla="*/ 4136708 w 4572002"/>
                <a:gd name="connsiteY237" fmla="*/ 3654415 h 6858002"/>
                <a:gd name="connsiteX238" fmla="*/ 4118979 w 4572002"/>
                <a:gd name="connsiteY238" fmla="*/ 3630632 h 6858002"/>
                <a:gd name="connsiteX239" fmla="*/ 4105453 w 4572002"/>
                <a:gd name="connsiteY239" fmla="*/ 3606817 h 6858002"/>
                <a:gd name="connsiteX240" fmla="*/ 4095707 w 4572002"/>
                <a:gd name="connsiteY240" fmla="*/ 3587174 h 6858002"/>
                <a:gd name="connsiteX241" fmla="*/ 4093355 w 4572002"/>
                <a:gd name="connsiteY241" fmla="*/ 3574408 h 6858002"/>
                <a:gd name="connsiteX242" fmla="*/ 4098434 w 4572002"/>
                <a:gd name="connsiteY242" fmla="*/ 3562321 h 6858002"/>
                <a:gd name="connsiteX243" fmla="*/ 4110977 w 4572002"/>
                <a:gd name="connsiteY243" fmla="*/ 3544714 h 6858002"/>
                <a:gd name="connsiteX244" fmla="*/ 4133076 w 4572002"/>
                <a:gd name="connsiteY244" fmla="*/ 3489468 h 6858002"/>
                <a:gd name="connsiteX245" fmla="*/ 4180703 w 4572002"/>
                <a:gd name="connsiteY245" fmla="*/ 3172655 h 6858002"/>
                <a:gd name="connsiteX246" fmla="*/ 4193158 w 4572002"/>
                <a:gd name="connsiteY246" fmla="*/ 3077402 h 6858002"/>
                <a:gd name="connsiteX247" fmla="*/ 4193158 w 4572002"/>
                <a:gd name="connsiteY247" fmla="*/ 3077401 h 6858002"/>
                <a:gd name="connsiteX248" fmla="*/ 4181465 w 4572002"/>
                <a:gd name="connsiteY248" fmla="*/ 2982148 h 6858002"/>
                <a:gd name="connsiteX249" fmla="*/ 4177881 w 4572002"/>
                <a:gd name="connsiteY249" fmla="*/ 2947863 h 6858002"/>
                <a:gd name="connsiteX250" fmla="*/ 4177882 w 4572002"/>
                <a:gd name="connsiteY250" fmla="*/ 2947858 h 6858002"/>
                <a:gd name="connsiteX251" fmla="*/ 4185787 w 4572002"/>
                <a:gd name="connsiteY251" fmla="*/ 2903551 h 6858002"/>
                <a:gd name="connsiteX252" fmla="*/ 4202421 w 4572002"/>
                <a:gd name="connsiteY252" fmla="*/ 2848794 h 6858002"/>
                <a:gd name="connsiteX253" fmla="*/ 4211111 w 4572002"/>
                <a:gd name="connsiteY253" fmla="*/ 2836173 h 6858002"/>
                <a:gd name="connsiteX254" fmla="*/ 3726625 w 4572002"/>
                <a:gd name="connsiteY254" fmla="*/ 1508458 h 6858002"/>
                <a:gd name="connsiteX255" fmla="*/ 3698531 w 4572002"/>
                <a:gd name="connsiteY255" fmla="*/ 1596214 h 6858002"/>
                <a:gd name="connsiteX256" fmla="*/ 3700436 w 4572002"/>
                <a:gd name="connsiteY256" fmla="*/ 1624981 h 6858002"/>
                <a:gd name="connsiteX257" fmla="*/ 3757017 w 4572002"/>
                <a:gd name="connsiteY257" fmla="*/ 1697754 h 6858002"/>
                <a:gd name="connsiteX258" fmla="*/ 3779686 w 4572002"/>
                <a:gd name="connsiteY258" fmla="*/ 1733189 h 6858002"/>
                <a:gd name="connsiteX259" fmla="*/ 3821407 w 4572002"/>
                <a:gd name="connsiteY259" fmla="*/ 1833776 h 6858002"/>
                <a:gd name="connsiteX260" fmla="*/ 3829028 w 4572002"/>
                <a:gd name="connsiteY260" fmla="*/ 1842159 h 6858002"/>
                <a:gd name="connsiteX261" fmla="*/ 3919519 w 4572002"/>
                <a:gd name="connsiteY261" fmla="*/ 1916455 h 6858002"/>
                <a:gd name="connsiteX262" fmla="*/ 3934949 w 4572002"/>
                <a:gd name="connsiteY262" fmla="*/ 1933220 h 6858002"/>
                <a:gd name="connsiteX263" fmla="*/ 3958954 w 4572002"/>
                <a:gd name="connsiteY263" fmla="*/ 1953414 h 6858002"/>
                <a:gd name="connsiteX264" fmla="*/ 4005437 w 4572002"/>
                <a:gd name="connsiteY264" fmla="*/ 2016470 h 6858002"/>
                <a:gd name="connsiteX265" fmla="*/ 4020296 w 4572002"/>
                <a:gd name="connsiteY265" fmla="*/ 2094579 h 6858002"/>
                <a:gd name="connsiteX266" fmla="*/ 4042967 w 4572002"/>
                <a:gd name="connsiteY266" fmla="*/ 2188880 h 6858002"/>
                <a:gd name="connsiteX267" fmla="*/ 4058207 w 4572002"/>
                <a:gd name="connsiteY267" fmla="*/ 2228315 h 6858002"/>
                <a:gd name="connsiteX268" fmla="*/ 4087164 w 4572002"/>
                <a:gd name="connsiteY268" fmla="*/ 2334045 h 6858002"/>
                <a:gd name="connsiteX269" fmla="*/ 4111549 w 4572002"/>
                <a:gd name="connsiteY269" fmla="*/ 2409486 h 6858002"/>
                <a:gd name="connsiteX270" fmla="*/ 4128650 w 4572002"/>
                <a:gd name="connsiteY270" fmla="*/ 2435913 h 6858002"/>
                <a:gd name="connsiteX271" fmla="*/ 4134481 w 4572002"/>
                <a:gd name="connsiteY271" fmla="*/ 2463018 h 6858002"/>
                <a:gd name="connsiteX272" fmla="*/ 4125839 w 4572002"/>
                <a:gd name="connsiteY272" fmla="*/ 2518262 h 6858002"/>
                <a:gd name="connsiteX273" fmla="*/ 4125838 w 4572002"/>
                <a:gd name="connsiteY273" fmla="*/ 2518264 h 6858002"/>
                <a:gd name="connsiteX274" fmla="*/ 4122194 w 4572002"/>
                <a:gd name="connsiteY274" fmla="*/ 2545006 h 6858002"/>
                <a:gd name="connsiteX275" fmla="*/ 4122194 w 4572002"/>
                <a:gd name="connsiteY275" fmla="*/ 2545007 h 6858002"/>
                <a:gd name="connsiteX276" fmla="*/ 4126408 w 4572002"/>
                <a:gd name="connsiteY276" fmla="*/ 2571035 h 6858002"/>
                <a:gd name="connsiteX277" fmla="*/ 4199563 w 4572002"/>
                <a:gd name="connsiteY277" fmla="*/ 2668002 h 6858002"/>
                <a:gd name="connsiteX278" fmla="*/ 4247953 w 4572002"/>
                <a:gd name="connsiteY278" fmla="*/ 2745349 h 6858002"/>
                <a:gd name="connsiteX279" fmla="*/ 4247954 w 4572002"/>
                <a:gd name="connsiteY279" fmla="*/ 2745352 h 6858002"/>
                <a:gd name="connsiteX280" fmla="*/ 4253873 w 4572002"/>
                <a:gd name="connsiteY280" fmla="*/ 2778006 h 6858002"/>
                <a:gd name="connsiteX281" fmla="*/ 4253453 w 4572002"/>
                <a:gd name="connsiteY281" fmla="*/ 2785440 h 6858002"/>
                <a:gd name="connsiteX282" fmla="*/ 4243374 w 4572002"/>
                <a:gd name="connsiteY282" fmla="*/ 2811780 h 6858002"/>
                <a:gd name="connsiteX283" fmla="*/ 4243371 w 4572002"/>
                <a:gd name="connsiteY283" fmla="*/ 2811787 h 6858002"/>
                <a:gd name="connsiteX284" fmla="*/ 4243372 w 4572002"/>
                <a:gd name="connsiteY284" fmla="*/ 2811787 h 6858002"/>
                <a:gd name="connsiteX285" fmla="*/ 4243374 w 4572002"/>
                <a:gd name="connsiteY285" fmla="*/ 2811780 h 6858002"/>
                <a:gd name="connsiteX286" fmla="*/ 4253025 w 4572002"/>
                <a:gd name="connsiteY286" fmla="*/ 2793023 h 6858002"/>
                <a:gd name="connsiteX287" fmla="*/ 4253453 w 4572002"/>
                <a:gd name="connsiteY287" fmla="*/ 2785440 h 6858002"/>
                <a:gd name="connsiteX288" fmla="*/ 4254654 w 4572002"/>
                <a:gd name="connsiteY288" fmla="*/ 2782305 h 6858002"/>
                <a:gd name="connsiteX289" fmla="*/ 4253873 w 4572002"/>
                <a:gd name="connsiteY289" fmla="*/ 2778006 h 6858002"/>
                <a:gd name="connsiteX290" fmla="*/ 4254284 w 4572002"/>
                <a:gd name="connsiteY290" fmla="*/ 2770758 h 6858002"/>
                <a:gd name="connsiteX291" fmla="*/ 4247954 w 4572002"/>
                <a:gd name="connsiteY291" fmla="*/ 2745352 h 6858002"/>
                <a:gd name="connsiteX292" fmla="*/ 4247953 w 4572002"/>
                <a:gd name="connsiteY292" fmla="*/ 2745348 h 6858002"/>
                <a:gd name="connsiteX293" fmla="*/ 4199563 w 4572002"/>
                <a:gd name="connsiteY293" fmla="*/ 2668001 h 6858002"/>
                <a:gd name="connsiteX294" fmla="*/ 4126408 w 4572002"/>
                <a:gd name="connsiteY294" fmla="*/ 2571034 h 6858002"/>
                <a:gd name="connsiteX295" fmla="*/ 4122194 w 4572002"/>
                <a:gd name="connsiteY295" fmla="*/ 2545007 h 6858002"/>
                <a:gd name="connsiteX296" fmla="*/ 4125838 w 4572002"/>
                <a:gd name="connsiteY296" fmla="*/ 2518265 h 6858002"/>
                <a:gd name="connsiteX297" fmla="*/ 4125839 w 4572002"/>
                <a:gd name="connsiteY297" fmla="*/ 2518262 h 6858002"/>
                <a:gd name="connsiteX298" fmla="*/ 4132419 w 4572002"/>
                <a:gd name="connsiteY298" fmla="*/ 2490551 h 6858002"/>
                <a:gd name="connsiteX299" fmla="*/ 4134481 w 4572002"/>
                <a:gd name="connsiteY299" fmla="*/ 2463018 h 6858002"/>
                <a:gd name="connsiteX300" fmla="*/ 4134481 w 4572002"/>
                <a:gd name="connsiteY300" fmla="*/ 2463017 h 6858002"/>
                <a:gd name="connsiteX301" fmla="*/ 4111549 w 4572002"/>
                <a:gd name="connsiteY301" fmla="*/ 2409485 h 6858002"/>
                <a:gd name="connsiteX302" fmla="*/ 4087164 w 4572002"/>
                <a:gd name="connsiteY302" fmla="*/ 2334044 h 6858002"/>
                <a:gd name="connsiteX303" fmla="*/ 4058207 w 4572002"/>
                <a:gd name="connsiteY303" fmla="*/ 2228314 h 6858002"/>
                <a:gd name="connsiteX304" fmla="*/ 4042967 w 4572002"/>
                <a:gd name="connsiteY304" fmla="*/ 2188879 h 6858002"/>
                <a:gd name="connsiteX305" fmla="*/ 4020296 w 4572002"/>
                <a:gd name="connsiteY305" fmla="*/ 2094578 h 6858002"/>
                <a:gd name="connsiteX306" fmla="*/ 4005437 w 4572002"/>
                <a:gd name="connsiteY306" fmla="*/ 2016469 h 6858002"/>
                <a:gd name="connsiteX307" fmla="*/ 3958954 w 4572002"/>
                <a:gd name="connsiteY307" fmla="*/ 1953413 h 6858002"/>
                <a:gd name="connsiteX308" fmla="*/ 3934949 w 4572002"/>
                <a:gd name="connsiteY308" fmla="*/ 1933219 h 6858002"/>
                <a:gd name="connsiteX309" fmla="*/ 3919519 w 4572002"/>
                <a:gd name="connsiteY309" fmla="*/ 1916454 h 6858002"/>
                <a:gd name="connsiteX310" fmla="*/ 3829028 w 4572002"/>
                <a:gd name="connsiteY310" fmla="*/ 1842158 h 6858002"/>
                <a:gd name="connsiteX311" fmla="*/ 3821407 w 4572002"/>
                <a:gd name="connsiteY311" fmla="*/ 1833775 h 6858002"/>
                <a:gd name="connsiteX312" fmla="*/ 3779686 w 4572002"/>
                <a:gd name="connsiteY312" fmla="*/ 1733188 h 6858002"/>
                <a:gd name="connsiteX313" fmla="*/ 3757018 w 4572002"/>
                <a:gd name="connsiteY313" fmla="*/ 1697753 h 6858002"/>
                <a:gd name="connsiteX314" fmla="*/ 3700436 w 4572002"/>
                <a:gd name="connsiteY314" fmla="*/ 1624980 h 6858002"/>
                <a:gd name="connsiteX315" fmla="*/ 3698532 w 4572002"/>
                <a:gd name="connsiteY315" fmla="*/ 1596213 h 6858002"/>
                <a:gd name="connsiteX316" fmla="*/ 3745230 w 4572002"/>
                <a:gd name="connsiteY316" fmla="*/ 1459073 h 6858002"/>
                <a:gd name="connsiteX317" fmla="*/ 3745229 w 4572002"/>
                <a:gd name="connsiteY317" fmla="*/ 1459074 h 6858002"/>
                <a:gd name="connsiteX318" fmla="*/ 3736012 w 4572002"/>
                <a:gd name="connsiteY318" fmla="*/ 1481572 h 6858002"/>
                <a:gd name="connsiteX319" fmla="*/ 3764423 w 4572002"/>
                <a:gd name="connsiteY319" fmla="*/ 1268758 h 6858002"/>
                <a:gd name="connsiteX320" fmla="*/ 3769590 w 4572002"/>
                <a:gd name="connsiteY320" fmla="*/ 1286070 h 6858002"/>
                <a:gd name="connsiteX321" fmla="*/ 3791927 w 4572002"/>
                <a:gd name="connsiteY321" fmla="*/ 1350628 h 6858002"/>
                <a:gd name="connsiteX322" fmla="*/ 3786333 w 4572002"/>
                <a:gd name="connsiteY322" fmla="*/ 1413840 h 6858002"/>
                <a:gd name="connsiteX323" fmla="*/ 3791928 w 4572002"/>
                <a:gd name="connsiteY323" fmla="*/ 1350627 h 6858002"/>
                <a:gd name="connsiteX324" fmla="*/ 3769590 w 4572002"/>
                <a:gd name="connsiteY324" fmla="*/ 1286069 h 6858002"/>
                <a:gd name="connsiteX325" fmla="*/ 3706152 w 4572002"/>
                <a:gd name="connsiteY325" fmla="*/ 773035 h 6858002"/>
                <a:gd name="connsiteX326" fmla="*/ 3706152 w 4572002"/>
                <a:gd name="connsiteY326" fmla="*/ 773036 h 6858002"/>
                <a:gd name="connsiteX327" fmla="*/ 3714152 w 4572002"/>
                <a:gd name="connsiteY327" fmla="*/ 854380 h 6858002"/>
                <a:gd name="connsiteX328" fmla="*/ 3745205 w 4572002"/>
                <a:gd name="connsiteY328" fmla="*/ 915344 h 6858002"/>
                <a:gd name="connsiteX329" fmla="*/ 3755683 w 4572002"/>
                <a:gd name="connsiteY329" fmla="*/ 927156 h 6858002"/>
                <a:gd name="connsiteX330" fmla="*/ 3752063 w 4572002"/>
                <a:gd name="connsiteY330" fmla="*/ 1097088 h 6858002"/>
                <a:gd name="connsiteX331" fmla="*/ 3747681 w 4572002"/>
                <a:gd name="connsiteY331" fmla="*/ 1123186 h 6858002"/>
                <a:gd name="connsiteX332" fmla="*/ 3772400 w 4572002"/>
                <a:gd name="connsiteY332" fmla="*/ 1184029 h 6858002"/>
                <a:gd name="connsiteX333" fmla="*/ 3747682 w 4572002"/>
                <a:gd name="connsiteY333" fmla="*/ 1123185 h 6858002"/>
                <a:gd name="connsiteX334" fmla="*/ 3752064 w 4572002"/>
                <a:gd name="connsiteY334" fmla="*/ 1097087 h 6858002"/>
                <a:gd name="connsiteX335" fmla="*/ 3755684 w 4572002"/>
                <a:gd name="connsiteY335" fmla="*/ 927155 h 6858002"/>
                <a:gd name="connsiteX336" fmla="*/ 3745206 w 4572002"/>
                <a:gd name="connsiteY336" fmla="*/ 915343 h 6858002"/>
                <a:gd name="connsiteX337" fmla="*/ 3714152 w 4572002"/>
                <a:gd name="connsiteY337" fmla="*/ 854379 h 6858002"/>
                <a:gd name="connsiteX338" fmla="*/ 3761553 w 4572002"/>
                <a:gd name="connsiteY338" fmla="*/ 517851 h 6858002"/>
                <a:gd name="connsiteX339" fmla="*/ 3752635 w 4572002"/>
                <a:gd name="connsiteY339" fmla="*/ 556048 h 6858002"/>
                <a:gd name="connsiteX340" fmla="*/ 3746157 w 4572002"/>
                <a:gd name="connsiteY340" fmla="*/ 580051 h 6858002"/>
                <a:gd name="connsiteX341" fmla="*/ 3742776 w 4572002"/>
                <a:gd name="connsiteY341" fmla="*/ 642538 h 6858002"/>
                <a:gd name="connsiteX342" fmla="*/ 3730253 w 4572002"/>
                <a:gd name="connsiteY342" fmla="*/ 694928 h 6858002"/>
                <a:gd name="connsiteX343" fmla="*/ 3742777 w 4572002"/>
                <a:gd name="connsiteY343" fmla="*/ 642537 h 6858002"/>
                <a:gd name="connsiteX344" fmla="*/ 3746158 w 4572002"/>
                <a:gd name="connsiteY344" fmla="*/ 580050 h 6858002"/>
                <a:gd name="connsiteX345" fmla="*/ 3752636 w 4572002"/>
                <a:gd name="connsiteY345" fmla="*/ 556047 h 6858002"/>
                <a:gd name="connsiteX346" fmla="*/ 3774848 w 4572002"/>
                <a:gd name="connsiteY346" fmla="*/ 298169 h 6858002"/>
                <a:gd name="connsiteX347" fmla="*/ 3760065 w 4572002"/>
                <a:gd name="connsiteY347" fmla="*/ 313534 h 6858002"/>
                <a:gd name="connsiteX348" fmla="*/ 3759493 w 4572002"/>
                <a:gd name="connsiteY348" fmla="*/ 338871 h 6858002"/>
                <a:gd name="connsiteX349" fmla="*/ 3759500 w 4572002"/>
                <a:gd name="connsiteY349" fmla="*/ 338900 h 6858002"/>
                <a:gd name="connsiteX350" fmla="*/ 3769400 w 4572002"/>
                <a:gd name="connsiteY350" fmla="*/ 395640 h 6858002"/>
                <a:gd name="connsiteX351" fmla="*/ 3765590 w 4572002"/>
                <a:gd name="connsiteY351" fmla="*/ 367328 h 6858002"/>
                <a:gd name="connsiteX352" fmla="*/ 3759500 w 4572002"/>
                <a:gd name="connsiteY352" fmla="*/ 338900 h 6858002"/>
                <a:gd name="connsiteX353" fmla="*/ 3759494 w 4572002"/>
                <a:gd name="connsiteY353" fmla="*/ 338870 h 6858002"/>
                <a:gd name="connsiteX354" fmla="*/ 3760066 w 4572002"/>
                <a:gd name="connsiteY354" fmla="*/ 313533 h 6858002"/>
                <a:gd name="connsiteX355" fmla="*/ 3782393 w 4572002"/>
                <a:gd name="connsiteY355" fmla="*/ 281568 h 6858002"/>
                <a:gd name="connsiteX356" fmla="*/ 3777498 w 4572002"/>
                <a:gd name="connsiteY356" fmla="*/ 295415 h 6858002"/>
                <a:gd name="connsiteX357" fmla="*/ 3777499 w 4572002"/>
                <a:gd name="connsiteY357" fmla="*/ 295415 h 6858002"/>
                <a:gd name="connsiteX358" fmla="*/ 3769073 w 4572002"/>
                <a:gd name="connsiteY358" fmla="*/ 24486 h 6858002"/>
                <a:gd name="connsiteX359" fmla="*/ 3766810 w 4572002"/>
                <a:gd name="connsiteY359" fmla="*/ 74129 h 6858002"/>
                <a:gd name="connsiteX360" fmla="*/ 3772734 w 4572002"/>
                <a:gd name="connsiteY360" fmla="*/ 125861 h 6858002"/>
                <a:gd name="connsiteX361" fmla="*/ 3777129 w 4572002"/>
                <a:gd name="connsiteY361" fmla="*/ 153387 h 6858002"/>
                <a:gd name="connsiteX362" fmla="*/ 3785402 w 4572002"/>
                <a:gd name="connsiteY362" fmla="*/ 228944 h 6858002"/>
                <a:gd name="connsiteX363" fmla="*/ 3780943 w 4572002"/>
                <a:gd name="connsiteY363" fmla="*/ 177271 h 6858002"/>
                <a:gd name="connsiteX364" fmla="*/ 3777129 w 4572002"/>
                <a:gd name="connsiteY364" fmla="*/ 153387 h 6858002"/>
                <a:gd name="connsiteX365" fmla="*/ 3776930 w 4572002"/>
                <a:gd name="connsiteY365" fmla="*/ 151569 h 6858002"/>
                <a:gd name="connsiteX366" fmla="*/ 3766811 w 4572002"/>
                <a:gd name="connsiteY366" fmla="*/ 74129 h 6858002"/>
                <a:gd name="connsiteX367" fmla="*/ 3766492 w 4572002"/>
                <a:gd name="connsiteY367" fmla="*/ 0 h 6858002"/>
                <a:gd name="connsiteX368" fmla="*/ 4230600 w 4572002"/>
                <a:gd name="connsiteY368" fmla="*/ 0 h 6858002"/>
                <a:gd name="connsiteX369" fmla="*/ 4229473 w 4572002"/>
                <a:gd name="connsiteY369" fmla="*/ 2817 h 6858002"/>
                <a:gd name="connsiteX370" fmla="*/ 4215375 w 4572002"/>
                <a:gd name="connsiteY370" fmla="*/ 63587 h 6858002"/>
                <a:gd name="connsiteX371" fmla="*/ 4201468 w 4572002"/>
                <a:gd name="connsiteY371" fmla="*/ 176939 h 6858002"/>
                <a:gd name="connsiteX372" fmla="*/ 4193466 w 4572002"/>
                <a:gd name="connsiteY372" fmla="*/ 200182 h 6858002"/>
                <a:gd name="connsiteX373" fmla="*/ 4155554 w 4572002"/>
                <a:gd name="connsiteY373" fmla="*/ 340774 h 6858002"/>
                <a:gd name="connsiteX374" fmla="*/ 4156319 w 4572002"/>
                <a:gd name="connsiteY374" fmla="*/ 453364 h 6858002"/>
                <a:gd name="connsiteX375" fmla="*/ 4158033 w 4572002"/>
                <a:gd name="connsiteY375" fmla="*/ 462126 h 6858002"/>
                <a:gd name="connsiteX376" fmla="*/ 4170605 w 4572002"/>
                <a:gd name="connsiteY376" fmla="*/ 505182 h 6858002"/>
                <a:gd name="connsiteX377" fmla="*/ 4167177 w 4572002"/>
                <a:gd name="connsiteY377" fmla="*/ 571860 h 6858002"/>
                <a:gd name="connsiteX378" fmla="*/ 4149840 w 4572002"/>
                <a:gd name="connsiteY378" fmla="*/ 617772 h 6858002"/>
                <a:gd name="connsiteX379" fmla="*/ 4149078 w 4572002"/>
                <a:gd name="connsiteY379" fmla="*/ 674923 h 6858002"/>
                <a:gd name="connsiteX380" fmla="*/ 4159937 w 4572002"/>
                <a:gd name="connsiteY380" fmla="*/ 740268 h 6858002"/>
                <a:gd name="connsiteX381" fmla="*/ 4162223 w 4572002"/>
                <a:gd name="connsiteY381" fmla="*/ 769605 h 6858002"/>
                <a:gd name="connsiteX382" fmla="*/ 4184703 w 4572002"/>
                <a:gd name="connsiteY382" fmla="*/ 850189 h 6858002"/>
                <a:gd name="connsiteX383" fmla="*/ 4179179 w 4572002"/>
                <a:gd name="connsiteY383" fmla="*/ 898198 h 6858002"/>
                <a:gd name="connsiteX384" fmla="*/ 4164319 w 4572002"/>
                <a:gd name="connsiteY384" fmla="*/ 945444 h 6858002"/>
                <a:gd name="connsiteX385" fmla="*/ 4150030 w 4572002"/>
                <a:gd name="connsiteY385" fmla="*/ 975733 h 6858002"/>
                <a:gd name="connsiteX386" fmla="*/ 4139934 w 4572002"/>
                <a:gd name="connsiteY386" fmla="*/ 1036887 h 6858002"/>
                <a:gd name="connsiteX387" fmla="*/ 4141458 w 4572002"/>
                <a:gd name="connsiteY387" fmla="*/ 1048125 h 6858002"/>
                <a:gd name="connsiteX388" fmla="*/ 4154032 w 4572002"/>
                <a:gd name="connsiteY388" fmla="*/ 1230633 h 6858002"/>
                <a:gd name="connsiteX389" fmla="*/ 4174225 w 4572002"/>
                <a:gd name="connsiteY389" fmla="*/ 1303024 h 6858002"/>
                <a:gd name="connsiteX390" fmla="*/ 4176701 w 4572002"/>
                <a:gd name="connsiteY390" fmla="*/ 1318456 h 6858002"/>
                <a:gd name="connsiteX391" fmla="*/ 4199372 w 4572002"/>
                <a:gd name="connsiteY391" fmla="*/ 1472575 h 6858002"/>
                <a:gd name="connsiteX392" fmla="*/ 4200325 w 4572002"/>
                <a:gd name="connsiteY392" fmla="*/ 1489720 h 6858002"/>
                <a:gd name="connsiteX393" fmla="*/ 4196324 w 4572002"/>
                <a:gd name="connsiteY393" fmla="*/ 1537537 h 6858002"/>
                <a:gd name="connsiteX394" fmla="*/ 4237474 w 4572002"/>
                <a:gd name="connsiteY394" fmla="*/ 1650317 h 6858002"/>
                <a:gd name="connsiteX395" fmla="*/ 4251572 w 4572002"/>
                <a:gd name="connsiteY395" fmla="*/ 1763287 h 6858002"/>
                <a:gd name="connsiteX396" fmla="*/ 4251380 w 4572002"/>
                <a:gd name="connsiteY396" fmla="*/ 1825393 h 6858002"/>
                <a:gd name="connsiteX397" fmla="*/ 4261478 w 4572002"/>
                <a:gd name="connsiteY397" fmla="*/ 1869780 h 6858002"/>
                <a:gd name="connsiteX398" fmla="*/ 4292149 w 4572002"/>
                <a:gd name="connsiteY398" fmla="*/ 1978940 h 6858002"/>
                <a:gd name="connsiteX399" fmla="*/ 4296911 w 4572002"/>
                <a:gd name="connsiteY399" fmla="*/ 2030378 h 6858002"/>
                <a:gd name="connsiteX400" fmla="*/ 4307201 w 4572002"/>
                <a:gd name="connsiteY400" fmla="*/ 2085054 h 6858002"/>
                <a:gd name="connsiteX401" fmla="*/ 4353302 w 4572002"/>
                <a:gd name="connsiteY401" fmla="*/ 2220312 h 6858002"/>
                <a:gd name="connsiteX402" fmla="*/ 4350636 w 4572002"/>
                <a:gd name="connsiteY402" fmla="*/ 2330806 h 6858002"/>
                <a:gd name="connsiteX403" fmla="*/ 4351206 w 4572002"/>
                <a:gd name="connsiteY403" fmla="*/ 2401292 h 6858002"/>
                <a:gd name="connsiteX404" fmla="*/ 4366446 w 4572002"/>
                <a:gd name="connsiteY404" fmla="*/ 2485307 h 6858002"/>
                <a:gd name="connsiteX405" fmla="*/ 4388736 w 4572002"/>
                <a:gd name="connsiteY405" fmla="*/ 2554079 h 6858002"/>
                <a:gd name="connsiteX406" fmla="*/ 4406453 w 4572002"/>
                <a:gd name="connsiteY406" fmla="*/ 2649143 h 6858002"/>
                <a:gd name="connsiteX407" fmla="*/ 4440554 w 4572002"/>
                <a:gd name="connsiteY407" fmla="*/ 2743826 h 6858002"/>
                <a:gd name="connsiteX408" fmla="*/ 4466653 w 4572002"/>
                <a:gd name="connsiteY408" fmla="*/ 2809930 h 6858002"/>
                <a:gd name="connsiteX409" fmla="*/ 4489705 w 4572002"/>
                <a:gd name="connsiteY409" fmla="*/ 2901943 h 6858002"/>
                <a:gd name="connsiteX410" fmla="*/ 4505897 w 4572002"/>
                <a:gd name="connsiteY410" fmla="*/ 3042728 h 6858002"/>
                <a:gd name="connsiteX411" fmla="*/ 4507613 w 4572002"/>
                <a:gd name="connsiteY411" fmla="*/ 3107500 h 6858002"/>
                <a:gd name="connsiteX412" fmla="*/ 4545521 w 4572002"/>
                <a:gd name="connsiteY412" fmla="*/ 3209993 h 6858002"/>
                <a:gd name="connsiteX413" fmla="*/ 4563811 w 4572002"/>
                <a:gd name="connsiteY413" fmla="*/ 3253809 h 6858002"/>
                <a:gd name="connsiteX414" fmla="*/ 4548570 w 4572002"/>
                <a:gd name="connsiteY414" fmla="*/ 3293244 h 6858002"/>
                <a:gd name="connsiteX415" fmla="*/ 4531043 w 4572002"/>
                <a:gd name="connsiteY415" fmla="*/ 3318771 h 6858002"/>
                <a:gd name="connsiteX416" fmla="*/ 4545904 w 4572002"/>
                <a:gd name="connsiteY416" fmla="*/ 3399546 h 6858002"/>
                <a:gd name="connsiteX417" fmla="*/ 4561524 w 4572002"/>
                <a:gd name="connsiteY417" fmla="*/ 3485275 h 6858002"/>
                <a:gd name="connsiteX418" fmla="*/ 4572002 w 4572002"/>
                <a:gd name="connsiteY418" fmla="*/ 3546617 h 6858002"/>
                <a:gd name="connsiteX419" fmla="*/ 4563620 w 4572002"/>
                <a:gd name="connsiteY419" fmla="*/ 3623201 h 6858002"/>
                <a:gd name="connsiteX420" fmla="*/ 4560192 w 4572002"/>
                <a:gd name="connsiteY420" fmla="*/ 3683591 h 6858002"/>
                <a:gd name="connsiteX421" fmla="*/ 4550476 w 4572002"/>
                <a:gd name="connsiteY421" fmla="*/ 3732361 h 6858002"/>
                <a:gd name="connsiteX422" fmla="*/ 4544759 w 4572002"/>
                <a:gd name="connsiteY422" fmla="*/ 3749506 h 6858002"/>
                <a:gd name="connsiteX423" fmla="*/ 4500182 w 4572002"/>
                <a:gd name="connsiteY423" fmla="*/ 3885338 h 6858002"/>
                <a:gd name="connsiteX424" fmla="*/ 4464557 w 4572002"/>
                <a:gd name="connsiteY424" fmla="*/ 4030503 h 6858002"/>
                <a:gd name="connsiteX425" fmla="*/ 4487039 w 4572002"/>
                <a:gd name="connsiteY425" fmla="*/ 4124614 h 6858002"/>
                <a:gd name="connsiteX426" fmla="*/ 4486656 w 4572002"/>
                <a:gd name="connsiteY426" fmla="*/ 4159667 h 6858002"/>
                <a:gd name="connsiteX427" fmla="*/ 4491801 w 4572002"/>
                <a:gd name="connsiteY427" fmla="*/ 4320837 h 6858002"/>
                <a:gd name="connsiteX428" fmla="*/ 4497325 w 4572002"/>
                <a:gd name="connsiteY428" fmla="*/ 4349222 h 6858002"/>
                <a:gd name="connsiteX429" fmla="*/ 4474653 w 4572002"/>
                <a:gd name="connsiteY429" fmla="*/ 4502579 h 6858002"/>
                <a:gd name="connsiteX430" fmla="*/ 4470844 w 4572002"/>
                <a:gd name="connsiteY430" fmla="*/ 4558207 h 6858002"/>
                <a:gd name="connsiteX431" fmla="*/ 4464557 w 4572002"/>
                <a:gd name="connsiteY431" fmla="*/ 4609452 h 6858002"/>
                <a:gd name="connsiteX432" fmla="*/ 4463033 w 4572002"/>
                <a:gd name="connsiteY432" fmla="*/ 4681083 h 6858002"/>
                <a:gd name="connsiteX433" fmla="*/ 4465891 w 4572002"/>
                <a:gd name="connsiteY433" fmla="*/ 4755381 h 6858002"/>
                <a:gd name="connsiteX434" fmla="*/ 4465319 w 4572002"/>
                <a:gd name="connsiteY434" fmla="*/ 4838250 h 6858002"/>
                <a:gd name="connsiteX435" fmla="*/ 4460367 w 4572002"/>
                <a:gd name="connsiteY435" fmla="*/ 4871019 h 6858002"/>
                <a:gd name="connsiteX436" fmla="*/ 4463795 w 4572002"/>
                <a:gd name="connsiteY436" fmla="*/ 4959602 h 6858002"/>
                <a:gd name="connsiteX437" fmla="*/ 4458082 w 4572002"/>
                <a:gd name="connsiteY437" fmla="*/ 5006086 h 6858002"/>
                <a:gd name="connsiteX438" fmla="*/ 4456937 w 4572002"/>
                <a:gd name="connsiteY438" fmla="*/ 5082670 h 6858002"/>
                <a:gd name="connsiteX439" fmla="*/ 4455603 w 4572002"/>
                <a:gd name="connsiteY439" fmla="*/ 5107627 h 6858002"/>
                <a:gd name="connsiteX440" fmla="*/ 4454840 w 4572002"/>
                <a:gd name="connsiteY440" fmla="*/ 5129916 h 6858002"/>
                <a:gd name="connsiteX441" fmla="*/ 4470464 w 4572002"/>
                <a:gd name="connsiteY441" fmla="*/ 5206308 h 6858002"/>
                <a:gd name="connsiteX442" fmla="*/ 4471415 w 4572002"/>
                <a:gd name="connsiteY442" fmla="*/ 5274129 h 6858002"/>
                <a:gd name="connsiteX443" fmla="*/ 4483990 w 4572002"/>
                <a:gd name="connsiteY443" fmla="*/ 5393005 h 6858002"/>
                <a:gd name="connsiteX444" fmla="*/ 4479607 w 4572002"/>
                <a:gd name="connsiteY444" fmla="*/ 5419295 h 6858002"/>
                <a:gd name="connsiteX445" fmla="*/ 4477894 w 4572002"/>
                <a:gd name="connsiteY445" fmla="*/ 5501594 h 6858002"/>
                <a:gd name="connsiteX446" fmla="*/ 4476560 w 4572002"/>
                <a:gd name="connsiteY446" fmla="*/ 5548460 h 6858002"/>
                <a:gd name="connsiteX447" fmla="*/ 4485703 w 4572002"/>
                <a:gd name="connsiteY447" fmla="*/ 5606372 h 6858002"/>
                <a:gd name="connsiteX448" fmla="*/ 4505134 w 4572002"/>
                <a:gd name="connsiteY448" fmla="*/ 5706959 h 6858002"/>
                <a:gd name="connsiteX449" fmla="*/ 4508183 w 4572002"/>
                <a:gd name="connsiteY449" fmla="*/ 5733440 h 6858002"/>
                <a:gd name="connsiteX450" fmla="*/ 4517519 w 4572002"/>
                <a:gd name="connsiteY450" fmla="*/ 5781830 h 6858002"/>
                <a:gd name="connsiteX451" fmla="*/ 4519234 w 4572002"/>
                <a:gd name="connsiteY451" fmla="*/ 5790592 h 6858002"/>
                <a:gd name="connsiteX452" fmla="*/ 4542855 w 4572002"/>
                <a:gd name="connsiteY452" fmla="*/ 5864318 h 6858002"/>
                <a:gd name="connsiteX453" fmla="*/ 4544759 w 4572002"/>
                <a:gd name="connsiteY453" fmla="*/ 5902610 h 6858002"/>
                <a:gd name="connsiteX454" fmla="*/ 4544951 w 4572002"/>
                <a:gd name="connsiteY454" fmla="*/ 6012723 h 6858002"/>
                <a:gd name="connsiteX455" fmla="*/ 4541332 w 4572002"/>
                <a:gd name="connsiteY455" fmla="*/ 6059397 h 6858002"/>
                <a:gd name="connsiteX456" fmla="*/ 4527426 w 4572002"/>
                <a:gd name="connsiteY456" fmla="*/ 6171605 h 6858002"/>
                <a:gd name="connsiteX457" fmla="*/ 4520568 w 4572002"/>
                <a:gd name="connsiteY457" fmla="*/ 6242093 h 6858002"/>
                <a:gd name="connsiteX458" fmla="*/ 4509706 w 4572002"/>
                <a:gd name="connsiteY458" fmla="*/ 6323058 h 6858002"/>
                <a:gd name="connsiteX459" fmla="*/ 4502848 w 4572002"/>
                <a:gd name="connsiteY459" fmla="*/ 6415833 h 6858002"/>
                <a:gd name="connsiteX460" fmla="*/ 4482084 w 4572002"/>
                <a:gd name="connsiteY460" fmla="*/ 6584812 h 6858002"/>
                <a:gd name="connsiteX461" fmla="*/ 4460557 w 4572002"/>
                <a:gd name="connsiteY461" fmla="*/ 6748458 h 6858002"/>
                <a:gd name="connsiteX462" fmla="*/ 4441507 w 4572002"/>
                <a:gd name="connsiteY462" fmla="*/ 6815516 h 6858002"/>
                <a:gd name="connsiteX463" fmla="*/ 4431806 w 4572002"/>
                <a:gd name="connsiteY463" fmla="*/ 6858001 h 6858002"/>
                <a:gd name="connsiteX464" fmla="*/ 4259554 w 4572002"/>
                <a:gd name="connsiteY464" fmla="*/ 6858001 h 6858002"/>
                <a:gd name="connsiteX465" fmla="*/ 4259554 w 4572002"/>
                <a:gd name="connsiteY465" fmla="*/ 6858002 h 6858002"/>
                <a:gd name="connsiteX466" fmla="*/ 0 w 4572002"/>
                <a:gd name="connsiteY466" fmla="*/ 6858002 h 6858002"/>
                <a:gd name="connsiteX467" fmla="*/ 0 w 4572002"/>
                <a:gd name="connsiteY467" fmla="*/ 2 h 6858002"/>
                <a:gd name="connsiteX468" fmla="*/ 3766492 w 4572002"/>
                <a:gd name="connsiteY468" fmla="*/ 1 h 6858002"/>
                <a:gd name="connsiteX469" fmla="*/ 3769210 w 4572002"/>
                <a:gd name="connsiteY469" fmla="*/ 21486 h 6858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</a:cxnLst>
              <a:rect l="l" t="t" r="r" b="b"/>
              <a:pathLst>
                <a:path w="4572002" h="6858002">
                  <a:moveTo>
                    <a:pt x="4214994" y="6564620"/>
                  </a:moveTo>
                  <a:lnTo>
                    <a:pt x="4214994" y="6564621"/>
                  </a:lnTo>
                  <a:cubicBezTo>
                    <a:pt x="4225281" y="6575479"/>
                    <a:pt x="4231378" y="6582147"/>
                    <a:pt x="4237474" y="6588626"/>
                  </a:cubicBezTo>
                  <a:lnTo>
                    <a:pt x="4254096" y="6625225"/>
                  </a:lnTo>
                  <a:lnTo>
                    <a:pt x="4247001" y="6662540"/>
                  </a:lnTo>
                  <a:lnTo>
                    <a:pt x="4247000" y="6662541"/>
                  </a:lnTo>
                  <a:lnTo>
                    <a:pt x="4246999" y="6662544"/>
                  </a:lnTo>
                  <a:lnTo>
                    <a:pt x="4235550" y="6683027"/>
                  </a:lnTo>
                  <a:lnTo>
                    <a:pt x="4232403" y="6702976"/>
                  </a:lnTo>
                  <a:lnTo>
                    <a:pt x="4232403" y="6702977"/>
                  </a:lnTo>
                  <a:cubicBezTo>
                    <a:pt x="4232808" y="6716169"/>
                    <a:pt x="4237951" y="6729219"/>
                    <a:pt x="4246238" y="6742553"/>
                  </a:cubicBezTo>
                  <a:lnTo>
                    <a:pt x="4246239" y="6742555"/>
                  </a:lnTo>
                  <a:lnTo>
                    <a:pt x="4265716" y="6812062"/>
                  </a:lnTo>
                  <a:lnTo>
                    <a:pt x="4265717" y="6812064"/>
                  </a:lnTo>
                  <a:lnTo>
                    <a:pt x="4265717" y="6812063"/>
                  </a:lnTo>
                  <a:lnTo>
                    <a:pt x="4265716" y="6812062"/>
                  </a:lnTo>
                  <a:lnTo>
                    <a:pt x="4260942" y="6776800"/>
                  </a:lnTo>
                  <a:lnTo>
                    <a:pt x="4246239" y="6742555"/>
                  </a:lnTo>
                  <a:lnTo>
                    <a:pt x="4246238" y="6742552"/>
                  </a:lnTo>
                  <a:lnTo>
                    <a:pt x="4232403" y="6702976"/>
                  </a:lnTo>
                  <a:lnTo>
                    <a:pt x="4246999" y="6662544"/>
                  </a:lnTo>
                  <a:lnTo>
                    <a:pt x="4247000" y="6662542"/>
                  </a:lnTo>
                  <a:lnTo>
                    <a:pt x="4247001" y="6662540"/>
                  </a:lnTo>
                  <a:lnTo>
                    <a:pt x="4254084" y="6645552"/>
                  </a:lnTo>
                  <a:lnTo>
                    <a:pt x="4254096" y="6625225"/>
                  </a:lnTo>
                  <a:lnTo>
                    <a:pt x="4254096" y="6625224"/>
                  </a:lnTo>
                  <a:cubicBezTo>
                    <a:pt x="4252000" y="6611341"/>
                    <a:pt x="4245951" y="6597578"/>
                    <a:pt x="4237474" y="6588625"/>
                  </a:cubicBezTo>
                  <a:close/>
                  <a:moveTo>
                    <a:pt x="4295315" y="6438981"/>
                  </a:moveTo>
                  <a:lnTo>
                    <a:pt x="4275385" y="6463840"/>
                  </a:lnTo>
                  <a:lnTo>
                    <a:pt x="4275382" y="6463849"/>
                  </a:lnTo>
                  <a:lnTo>
                    <a:pt x="4261587" y="6513012"/>
                  </a:lnTo>
                  <a:lnTo>
                    <a:pt x="4242781" y="6546194"/>
                  </a:lnTo>
                  <a:lnTo>
                    <a:pt x="4242781" y="6546195"/>
                  </a:lnTo>
                  <a:lnTo>
                    <a:pt x="4259120" y="6521804"/>
                  </a:lnTo>
                  <a:lnTo>
                    <a:pt x="4261587" y="6513012"/>
                  </a:lnTo>
                  <a:lnTo>
                    <a:pt x="4264398" y="6508052"/>
                  </a:lnTo>
                  <a:lnTo>
                    <a:pt x="4275382" y="6463849"/>
                  </a:lnTo>
                  <a:lnTo>
                    <a:pt x="4275385" y="6463841"/>
                  </a:lnTo>
                  <a:cubicBezTo>
                    <a:pt x="4278336" y="6451650"/>
                    <a:pt x="4285813" y="6444077"/>
                    <a:pt x="4295315" y="6438981"/>
                  </a:cubicBezTo>
                  <a:close/>
                  <a:moveTo>
                    <a:pt x="4381289" y="6365204"/>
                  </a:moveTo>
                  <a:lnTo>
                    <a:pt x="4380008" y="6387910"/>
                  </a:lnTo>
                  <a:lnTo>
                    <a:pt x="4378243" y="6391549"/>
                  </a:lnTo>
                  <a:lnTo>
                    <a:pt x="4370589" y="6407332"/>
                  </a:lnTo>
                  <a:lnTo>
                    <a:pt x="4370589" y="6407333"/>
                  </a:lnTo>
                  <a:lnTo>
                    <a:pt x="4378243" y="6391549"/>
                  </a:lnTo>
                  <a:lnTo>
                    <a:pt x="4380008" y="6387910"/>
                  </a:lnTo>
                  <a:close/>
                  <a:moveTo>
                    <a:pt x="4142220" y="4221391"/>
                  </a:moveTo>
                  <a:lnTo>
                    <a:pt x="4142220" y="4221392"/>
                  </a:lnTo>
                  <a:cubicBezTo>
                    <a:pt x="4142982" y="4232061"/>
                    <a:pt x="4143172" y="4243873"/>
                    <a:pt x="4147936" y="4253015"/>
                  </a:cubicBezTo>
                  <a:cubicBezTo>
                    <a:pt x="4160129" y="4277402"/>
                    <a:pt x="4175749" y="4300071"/>
                    <a:pt x="4187752" y="4324646"/>
                  </a:cubicBezTo>
                  <a:lnTo>
                    <a:pt x="4196706" y="4363891"/>
                  </a:lnTo>
                  <a:lnTo>
                    <a:pt x="4195944" y="4482004"/>
                  </a:lnTo>
                  <a:cubicBezTo>
                    <a:pt x="4193276" y="4546776"/>
                    <a:pt x="4192704" y="4612500"/>
                    <a:pt x="4135934" y="4659174"/>
                  </a:cubicBezTo>
                  <a:cubicBezTo>
                    <a:pt x="4131362" y="4662986"/>
                    <a:pt x="4128694" y="4671176"/>
                    <a:pt x="4127932" y="4677655"/>
                  </a:cubicBezTo>
                  <a:cubicBezTo>
                    <a:pt x="4124313" y="4707564"/>
                    <a:pt x="4123931" y="4738235"/>
                    <a:pt x="4118025" y="4767764"/>
                  </a:cubicBezTo>
                  <a:cubicBezTo>
                    <a:pt x="4115644" y="4779575"/>
                    <a:pt x="4114835" y="4790387"/>
                    <a:pt x="4116716" y="4800483"/>
                  </a:cubicBezTo>
                  <a:lnTo>
                    <a:pt x="4116716" y="4800484"/>
                  </a:lnTo>
                  <a:cubicBezTo>
                    <a:pt x="4118597" y="4810581"/>
                    <a:pt x="4123170" y="4819964"/>
                    <a:pt x="4131552" y="4828917"/>
                  </a:cubicBezTo>
                  <a:lnTo>
                    <a:pt x="4153733" y="4863343"/>
                  </a:lnTo>
                  <a:lnTo>
                    <a:pt x="4161262" y="4889275"/>
                  </a:lnTo>
                  <a:lnTo>
                    <a:pt x="4159557" y="4912168"/>
                  </a:lnTo>
                  <a:cubicBezTo>
                    <a:pt x="4157842" y="4919978"/>
                    <a:pt x="4157485" y="4927122"/>
                    <a:pt x="4158155" y="4933804"/>
                  </a:cubicBezTo>
                  <a:lnTo>
                    <a:pt x="4158155" y="4933805"/>
                  </a:lnTo>
                  <a:lnTo>
                    <a:pt x="4162914" y="4952673"/>
                  </a:lnTo>
                  <a:lnTo>
                    <a:pt x="4165707" y="4957454"/>
                  </a:lnTo>
                  <a:lnTo>
                    <a:pt x="4166985" y="4961456"/>
                  </a:lnTo>
                  <a:cubicBezTo>
                    <a:pt x="4171496" y="4970097"/>
                    <a:pt x="4177202" y="4978394"/>
                    <a:pt x="4182989" y="4987038"/>
                  </a:cubicBezTo>
                  <a:cubicBezTo>
                    <a:pt x="4194228" y="5003802"/>
                    <a:pt x="4208326" y="5022853"/>
                    <a:pt x="4209468" y="5041522"/>
                  </a:cubicBezTo>
                  <a:cubicBezTo>
                    <a:pt x="4210087" y="5052096"/>
                    <a:pt x="4213005" y="5062300"/>
                    <a:pt x="4216684" y="5072376"/>
                  </a:cubicBezTo>
                  <a:lnTo>
                    <a:pt x="4222587" y="5087441"/>
                  </a:lnTo>
                  <a:lnTo>
                    <a:pt x="4235615" y="5133220"/>
                  </a:lnTo>
                  <a:lnTo>
                    <a:pt x="4235616" y="5133225"/>
                  </a:lnTo>
                  <a:lnTo>
                    <a:pt x="4228901" y="5166113"/>
                  </a:lnTo>
                  <a:lnTo>
                    <a:pt x="4228901" y="5166114"/>
                  </a:lnTo>
                  <a:cubicBezTo>
                    <a:pt x="4228139" y="5167638"/>
                    <a:pt x="4228712" y="5169781"/>
                    <a:pt x="4229593" y="5172091"/>
                  </a:cubicBezTo>
                  <a:lnTo>
                    <a:pt x="4232139" y="5179068"/>
                  </a:lnTo>
                  <a:cubicBezTo>
                    <a:pt x="4235759" y="5196595"/>
                    <a:pt x="4235807" y="5213598"/>
                    <a:pt x="4231973" y="5229434"/>
                  </a:cubicBezTo>
                  <a:lnTo>
                    <a:pt x="4225669" y="5241089"/>
                  </a:lnTo>
                  <a:lnTo>
                    <a:pt x="4208517" y="5272796"/>
                  </a:lnTo>
                  <a:cubicBezTo>
                    <a:pt x="4196871" y="5285441"/>
                    <a:pt x="4189165" y="5298595"/>
                    <a:pt x="4184613" y="5312288"/>
                  </a:cubicBezTo>
                  <a:lnTo>
                    <a:pt x="4183557" y="5321350"/>
                  </a:lnTo>
                  <a:lnTo>
                    <a:pt x="4181083" y="5326163"/>
                  </a:lnTo>
                  <a:lnTo>
                    <a:pt x="4179637" y="5355014"/>
                  </a:lnTo>
                  <a:lnTo>
                    <a:pt x="4179637" y="5355015"/>
                  </a:lnTo>
                  <a:cubicBezTo>
                    <a:pt x="4180286" y="5364883"/>
                    <a:pt x="4181989" y="5375003"/>
                    <a:pt x="4184513" y="5385385"/>
                  </a:cubicBezTo>
                  <a:cubicBezTo>
                    <a:pt x="4187752" y="5398722"/>
                    <a:pt x="4190038" y="5412058"/>
                    <a:pt x="4192704" y="5425583"/>
                  </a:cubicBezTo>
                  <a:cubicBezTo>
                    <a:pt x="4196514" y="5443871"/>
                    <a:pt x="4200516" y="5462352"/>
                    <a:pt x="4204327" y="5480638"/>
                  </a:cubicBezTo>
                  <a:lnTo>
                    <a:pt x="4208850" y="5507668"/>
                  </a:lnTo>
                  <a:lnTo>
                    <a:pt x="4198232" y="5531692"/>
                  </a:lnTo>
                  <a:lnTo>
                    <a:pt x="4198231" y="5531693"/>
                  </a:lnTo>
                  <a:cubicBezTo>
                    <a:pt x="4191181" y="5537600"/>
                    <a:pt x="4187989" y="5542649"/>
                    <a:pt x="4188085" y="5547578"/>
                  </a:cubicBezTo>
                  <a:lnTo>
                    <a:pt x="4188085" y="5547579"/>
                  </a:lnTo>
                  <a:cubicBezTo>
                    <a:pt x="4188180" y="5552508"/>
                    <a:pt x="4191562" y="5557318"/>
                    <a:pt x="4197659" y="5562747"/>
                  </a:cubicBezTo>
                  <a:cubicBezTo>
                    <a:pt x="4240332" y="5600468"/>
                    <a:pt x="4267003" y="5646190"/>
                    <a:pt x="4268907" y="5704484"/>
                  </a:cubicBezTo>
                  <a:cubicBezTo>
                    <a:pt x="4269289" y="5716486"/>
                    <a:pt x="4271954" y="5728679"/>
                    <a:pt x="4274812" y="5740489"/>
                  </a:cubicBezTo>
                  <a:cubicBezTo>
                    <a:pt x="4276527" y="5747729"/>
                    <a:pt x="4278433" y="5756494"/>
                    <a:pt x="4283578" y="5760874"/>
                  </a:cubicBezTo>
                  <a:cubicBezTo>
                    <a:pt x="4322821" y="5794975"/>
                    <a:pt x="4350063" y="5837458"/>
                    <a:pt x="4371973" y="5883752"/>
                  </a:cubicBezTo>
                  <a:lnTo>
                    <a:pt x="4371974" y="5883757"/>
                  </a:lnTo>
                  <a:lnTo>
                    <a:pt x="4389877" y="5935946"/>
                  </a:lnTo>
                  <a:lnTo>
                    <a:pt x="4389878" y="5935950"/>
                  </a:lnTo>
                  <a:lnTo>
                    <a:pt x="4386259" y="5993290"/>
                  </a:lnTo>
                  <a:lnTo>
                    <a:pt x="4386259" y="5993291"/>
                  </a:lnTo>
                  <a:cubicBezTo>
                    <a:pt x="4385116" y="6004531"/>
                    <a:pt x="4385306" y="6017485"/>
                    <a:pt x="4379782" y="6026440"/>
                  </a:cubicBezTo>
                  <a:cubicBezTo>
                    <a:pt x="4362445" y="6054825"/>
                    <a:pt x="4343778" y="6082258"/>
                    <a:pt x="4323583" y="6108738"/>
                  </a:cubicBezTo>
                  <a:cubicBezTo>
                    <a:pt x="4314914" y="6120074"/>
                    <a:pt x="4309961" y="6126884"/>
                    <a:pt x="4309890" y="6133314"/>
                  </a:cubicBezTo>
                  <a:lnTo>
                    <a:pt x="4309890" y="6133315"/>
                  </a:lnTo>
                  <a:lnTo>
                    <a:pt x="4313591" y="6143190"/>
                  </a:lnTo>
                  <a:lnTo>
                    <a:pt x="4325486" y="6155600"/>
                  </a:lnTo>
                  <a:lnTo>
                    <a:pt x="4325488" y="6155603"/>
                  </a:lnTo>
                  <a:cubicBezTo>
                    <a:pt x="4347778" y="6175798"/>
                    <a:pt x="4359398" y="6200945"/>
                    <a:pt x="4364160" y="6228757"/>
                  </a:cubicBezTo>
                  <a:lnTo>
                    <a:pt x="4381497" y="6361540"/>
                  </a:lnTo>
                  <a:lnTo>
                    <a:pt x="4381497" y="6361539"/>
                  </a:lnTo>
                  <a:cubicBezTo>
                    <a:pt x="4377877" y="6317151"/>
                    <a:pt x="4371590" y="6272764"/>
                    <a:pt x="4364160" y="6228756"/>
                  </a:cubicBezTo>
                  <a:cubicBezTo>
                    <a:pt x="4359398" y="6200944"/>
                    <a:pt x="4347778" y="6175797"/>
                    <a:pt x="4325488" y="6155602"/>
                  </a:cubicBezTo>
                  <a:lnTo>
                    <a:pt x="4325486" y="6155600"/>
                  </a:lnTo>
                  <a:lnTo>
                    <a:pt x="4309890" y="6133315"/>
                  </a:lnTo>
                  <a:lnTo>
                    <a:pt x="4323583" y="6108739"/>
                  </a:lnTo>
                  <a:cubicBezTo>
                    <a:pt x="4343778" y="6082259"/>
                    <a:pt x="4362445" y="6054826"/>
                    <a:pt x="4379782" y="6026441"/>
                  </a:cubicBezTo>
                  <a:cubicBezTo>
                    <a:pt x="4385306" y="6017486"/>
                    <a:pt x="4385116" y="6004532"/>
                    <a:pt x="4386259" y="5993292"/>
                  </a:cubicBezTo>
                  <a:lnTo>
                    <a:pt x="4386259" y="5993290"/>
                  </a:lnTo>
                  <a:lnTo>
                    <a:pt x="4389712" y="5964477"/>
                  </a:lnTo>
                  <a:lnTo>
                    <a:pt x="4389878" y="5935950"/>
                  </a:lnTo>
                  <a:lnTo>
                    <a:pt x="4389878" y="5935949"/>
                  </a:lnTo>
                  <a:lnTo>
                    <a:pt x="4389877" y="5935946"/>
                  </a:lnTo>
                  <a:lnTo>
                    <a:pt x="4382997" y="5909351"/>
                  </a:lnTo>
                  <a:lnTo>
                    <a:pt x="4371974" y="5883757"/>
                  </a:lnTo>
                  <a:lnTo>
                    <a:pt x="4371973" y="5883751"/>
                  </a:lnTo>
                  <a:cubicBezTo>
                    <a:pt x="4350063" y="5837457"/>
                    <a:pt x="4322821" y="5794974"/>
                    <a:pt x="4283578" y="5760873"/>
                  </a:cubicBezTo>
                  <a:cubicBezTo>
                    <a:pt x="4278433" y="5756493"/>
                    <a:pt x="4276527" y="5747728"/>
                    <a:pt x="4274812" y="5740488"/>
                  </a:cubicBezTo>
                  <a:cubicBezTo>
                    <a:pt x="4271954" y="5728678"/>
                    <a:pt x="4269289" y="5716485"/>
                    <a:pt x="4268907" y="5704483"/>
                  </a:cubicBezTo>
                  <a:cubicBezTo>
                    <a:pt x="4267003" y="5646189"/>
                    <a:pt x="4240332" y="5600467"/>
                    <a:pt x="4197659" y="5562746"/>
                  </a:cubicBezTo>
                  <a:lnTo>
                    <a:pt x="4188085" y="5547578"/>
                  </a:lnTo>
                  <a:lnTo>
                    <a:pt x="4198231" y="5531694"/>
                  </a:lnTo>
                  <a:lnTo>
                    <a:pt x="4198232" y="5531692"/>
                  </a:lnTo>
                  <a:lnTo>
                    <a:pt x="4206630" y="5520422"/>
                  </a:lnTo>
                  <a:lnTo>
                    <a:pt x="4208850" y="5507668"/>
                  </a:lnTo>
                  <a:lnTo>
                    <a:pt x="4208850" y="5507667"/>
                  </a:lnTo>
                  <a:cubicBezTo>
                    <a:pt x="4208803" y="5498832"/>
                    <a:pt x="4206231" y="5489497"/>
                    <a:pt x="4204327" y="5480637"/>
                  </a:cubicBezTo>
                  <a:cubicBezTo>
                    <a:pt x="4200516" y="5462351"/>
                    <a:pt x="4196514" y="5443870"/>
                    <a:pt x="4192704" y="5425582"/>
                  </a:cubicBezTo>
                  <a:cubicBezTo>
                    <a:pt x="4190038" y="5412057"/>
                    <a:pt x="4187752" y="5398721"/>
                    <a:pt x="4184513" y="5385384"/>
                  </a:cubicBezTo>
                  <a:lnTo>
                    <a:pt x="4179637" y="5355014"/>
                  </a:lnTo>
                  <a:lnTo>
                    <a:pt x="4183557" y="5321350"/>
                  </a:lnTo>
                  <a:lnTo>
                    <a:pt x="4208517" y="5272797"/>
                  </a:lnTo>
                  <a:lnTo>
                    <a:pt x="4225669" y="5241089"/>
                  </a:lnTo>
                  <a:lnTo>
                    <a:pt x="4231973" y="5229433"/>
                  </a:lnTo>
                  <a:lnTo>
                    <a:pt x="4232139" y="5179068"/>
                  </a:lnTo>
                  <a:lnTo>
                    <a:pt x="4232139" y="5179067"/>
                  </a:lnTo>
                  <a:cubicBezTo>
                    <a:pt x="4231663" y="5176876"/>
                    <a:pt x="4230473" y="5174400"/>
                    <a:pt x="4229593" y="5172090"/>
                  </a:cubicBezTo>
                  <a:lnTo>
                    <a:pt x="4228901" y="5166114"/>
                  </a:lnTo>
                  <a:lnTo>
                    <a:pt x="4235616" y="5133225"/>
                  </a:lnTo>
                  <a:lnTo>
                    <a:pt x="4235616" y="5133224"/>
                  </a:lnTo>
                  <a:lnTo>
                    <a:pt x="4235615" y="5133220"/>
                  </a:lnTo>
                  <a:lnTo>
                    <a:pt x="4228473" y="5102461"/>
                  </a:lnTo>
                  <a:lnTo>
                    <a:pt x="4222587" y="5087441"/>
                  </a:lnTo>
                  <a:lnTo>
                    <a:pt x="4222582" y="5087423"/>
                  </a:lnTo>
                  <a:cubicBezTo>
                    <a:pt x="4216496" y="5072411"/>
                    <a:pt x="4210397" y="5057381"/>
                    <a:pt x="4209468" y="5041521"/>
                  </a:cubicBezTo>
                  <a:cubicBezTo>
                    <a:pt x="4208326" y="5022852"/>
                    <a:pt x="4194228" y="5003801"/>
                    <a:pt x="4182989" y="4987037"/>
                  </a:cubicBezTo>
                  <a:lnTo>
                    <a:pt x="4165707" y="4957454"/>
                  </a:lnTo>
                  <a:lnTo>
                    <a:pt x="4158155" y="4933805"/>
                  </a:lnTo>
                  <a:lnTo>
                    <a:pt x="4159557" y="4912169"/>
                  </a:lnTo>
                  <a:cubicBezTo>
                    <a:pt x="4161319" y="4904358"/>
                    <a:pt x="4161831" y="4896714"/>
                    <a:pt x="4161262" y="4889276"/>
                  </a:cubicBezTo>
                  <a:lnTo>
                    <a:pt x="4161262" y="4889275"/>
                  </a:lnTo>
                  <a:lnTo>
                    <a:pt x="4156484" y="4867614"/>
                  </a:lnTo>
                  <a:lnTo>
                    <a:pt x="4153733" y="4863343"/>
                  </a:lnTo>
                  <a:lnTo>
                    <a:pt x="4151983" y="4857317"/>
                  </a:lnTo>
                  <a:cubicBezTo>
                    <a:pt x="4146840" y="4847214"/>
                    <a:pt x="4139839" y="4837703"/>
                    <a:pt x="4131552" y="4828916"/>
                  </a:cubicBezTo>
                  <a:lnTo>
                    <a:pt x="4116716" y="4800483"/>
                  </a:lnTo>
                  <a:lnTo>
                    <a:pt x="4118025" y="4767765"/>
                  </a:lnTo>
                  <a:cubicBezTo>
                    <a:pt x="4123931" y="4738236"/>
                    <a:pt x="4124313" y="4707565"/>
                    <a:pt x="4127932" y="4677656"/>
                  </a:cubicBezTo>
                  <a:cubicBezTo>
                    <a:pt x="4128694" y="4671177"/>
                    <a:pt x="4131362" y="4662987"/>
                    <a:pt x="4135934" y="4659175"/>
                  </a:cubicBezTo>
                  <a:cubicBezTo>
                    <a:pt x="4192704" y="4612501"/>
                    <a:pt x="4193276" y="4546777"/>
                    <a:pt x="4195944" y="4482005"/>
                  </a:cubicBezTo>
                  <a:cubicBezTo>
                    <a:pt x="4197659" y="4442762"/>
                    <a:pt x="4197659" y="4403326"/>
                    <a:pt x="4196706" y="4363891"/>
                  </a:cubicBezTo>
                  <a:lnTo>
                    <a:pt x="4196706" y="4363890"/>
                  </a:lnTo>
                  <a:cubicBezTo>
                    <a:pt x="4196514" y="4350554"/>
                    <a:pt x="4193466" y="4336457"/>
                    <a:pt x="4187752" y="4324645"/>
                  </a:cubicBezTo>
                  <a:cubicBezTo>
                    <a:pt x="4175749" y="4300070"/>
                    <a:pt x="4160129" y="4277401"/>
                    <a:pt x="4147936" y="4253014"/>
                  </a:cubicBezTo>
                  <a:close/>
                  <a:moveTo>
                    <a:pt x="4211111" y="2836172"/>
                  </a:moveTo>
                  <a:lnTo>
                    <a:pt x="4202421" y="2848793"/>
                  </a:lnTo>
                  <a:cubicBezTo>
                    <a:pt x="4197421" y="2865010"/>
                    <a:pt x="4191562" y="2881307"/>
                    <a:pt x="4186816" y="2897785"/>
                  </a:cubicBezTo>
                  <a:lnTo>
                    <a:pt x="4185787" y="2903551"/>
                  </a:lnTo>
                  <a:lnTo>
                    <a:pt x="4182513" y="2914328"/>
                  </a:lnTo>
                  <a:lnTo>
                    <a:pt x="4177882" y="2947858"/>
                  </a:lnTo>
                  <a:lnTo>
                    <a:pt x="4177881" y="2947862"/>
                  </a:lnTo>
                  <a:lnTo>
                    <a:pt x="4177881" y="2947863"/>
                  </a:lnTo>
                  <a:cubicBezTo>
                    <a:pt x="4177512" y="2959157"/>
                    <a:pt x="4178512" y="2970576"/>
                    <a:pt x="4181465" y="2982149"/>
                  </a:cubicBezTo>
                  <a:lnTo>
                    <a:pt x="4193158" y="3077402"/>
                  </a:lnTo>
                  <a:lnTo>
                    <a:pt x="4180703" y="3172654"/>
                  </a:lnTo>
                  <a:cubicBezTo>
                    <a:pt x="4154794" y="3276480"/>
                    <a:pt x="4127362" y="3380305"/>
                    <a:pt x="4133076" y="3489467"/>
                  </a:cubicBezTo>
                  <a:cubicBezTo>
                    <a:pt x="4134028" y="3507563"/>
                    <a:pt x="4122407" y="3529090"/>
                    <a:pt x="4110977" y="3544713"/>
                  </a:cubicBezTo>
                  <a:cubicBezTo>
                    <a:pt x="4100119" y="3559668"/>
                    <a:pt x="4094260" y="3566812"/>
                    <a:pt x="4093355" y="3574408"/>
                  </a:cubicBezTo>
                  <a:lnTo>
                    <a:pt x="4093355" y="3574409"/>
                  </a:lnTo>
                  <a:cubicBezTo>
                    <a:pt x="4092450" y="3582005"/>
                    <a:pt x="4096499" y="3590054"/>
                    <a:pt x="4105453" y="3606818"/>
                  </a:cubicBezTo>
                  <a:cubicBezTo>
                    <a:pt x="4109835" y="3614820"/>
                    <a:pt x="4112501" y="3624726"/>
                    <a:pt x="4118979" y="3630633"/>
                  </a:cubicBezTo>
                  <a:lnTo>
                    <a:pt x="4136708" y="3654416"/>
                  </a:lnTo>
                  <a:lnTo>
                    <a:pt x="4140382" y="3668940"/>
                  </a:lnTo>
                  <a:lnTo>
                    <a:pt x="4143220" y="3680164"/>
                  </a:lnTo>
                  <a:lnTo>
                    <a:pt x="4139172" y="3734837"/>
                  </a:lnTo>
                  <a:lnTo>
                    <a:pt x="4139172" y="3734838"/>
                  </a:lnTo>
                  <a:cubicBezTo>
                    <a:pt x="4138220" y="3741316"/>
                    <a:pt x="4136886" y="3749126"/>
                    <a:pt x="4139554" y="3754653"/>
                  </a:cubicBezTo>
                  <a:lnTo>
                    <a:pt x="4145911" y="3789776"/>
                  </a:lnTo>
                  <a:lnTo>
                    <a:pt x="4130980" y="3822472"/>
                  </a:lnTo>
                  <a:cubicBezTo>
                    <a:pt x="4123932" y="3831902"/>
                    <a:pt x="4118312" y="3842046"/>
                    <a:pt x="4116645" y="3852619"/>
                  </a:cubicBezTo>
                  <a:lnTo>
                    <a:pt x="4116645" y="3852620"/>
                  </a:lnTo>
                  <a:lnTo>
                    <a:pt x="4117425" y="3868764"/>
                  </a:lnTo>
                  <a:lnTo>
                    <a:pt x="4126028" y="3885337"/>
                  </a:lnTo>
                  <a:lnTo>
                    <a:pt x="4126028" y="3885339"/>
                  </a:lnTo>
                  <a:cubicBezTo>
                    <a:pt x="4135744" y="3897722"/>
                    <a:pt x="4143150" y="3910319"/>
                    <a:pt x="4148409" y="3923125"/>
                  </a:cubicBezTo>
                  <a:lnTo>
                    <a:pt x="4157913" y="3962160"/>
                  </a:lnTo>
                  <a:lnTo>
                    <a:pt x="4142221" y="4043838"/>
                  </a:lnTo>
                  <a:lnTo>
                    <a:pt x="4142220" y="4043839"/>
                  </a:lnTo>
                  <a:cubicBezTo>
                    <a:pt x="4133457" y="4063842"/>
                    <a:pt x="4128075" y="4083702"/>
                    <a:pt x="4127099" y="4103825"/>
                  </a:cubicBezTo>
                  <a:lnTo>
                    <a:pt x="4127099" y="4103826"/>
                  </a:lnTo>
                  <a:lnTo>
                    <a:pt x="4129066" y="4134256"/>
                  </a:lnTo>
                  <a:lnTo>
                    <a:pt x="4138410" y="4165382"/>
                  </a:lnTo>
                  <a:lnTo>
                    <a:pt x="4138410" y="4165384"/>
                  </a:lnTo>
                  <a:lnTo>
                    <a:pt x="4142315" y="4192388"/>
                  </a:lnTo>
                  <a:lnTo>
                    <a:pt x="4142315" y="4192387"/>
                  </a:lnTo>
                  <a:cubicBezTo>
                    <a:pt x="4142411" y="4182767"/>
                    <a:pt x="4141839" y="4173480"/>
                    <a:pt x="4138410" y="4165383"/>
                  </a:cubicBezTo>
                  <a:lnTo>
                    <a:pt x="4138410" y="4165382"/>
                  </a:lnTo>
                  <a:lnTo>
                    <a:pt x="4127099" y="4103826"/>
                  </a:lnTo>
                  <a:lnTo>
                    <a:pt x="4142220" y="4043840"/>
                  </a:lnTo>
                  <a:lnTo>
                    <a:pt x="4142221" y="4043838"/>
                  </a:lnTo>
                  <a:lnTo>
                    <a:pt x="4155523" y="4002410"/>
                  </a:lnTo>
                  <a:lnTo>
                    <a:pt x="4157913" y="3962160"/>
                  </a:lnTo>
                  <a:lnTo>
                    <a:pt x="4157913" y="3962159"/>
                  </a:lnTo>
                  <a:cubicBezTo>
                    <a:pt x="4155651" y="3935727"/>
                    <a:pt x="4145460" y="3910104"/>
                    <a:pt x="4126028" y="3885338"/>
                  </a:cubicBezTo>
                  <a:lnTo>
                    <a:pt x="4126028" y="3885337"/>
                  </a:lnTo>
                  <a:lnTo>
                    <a:pt x="4116645" y="3852620"/>
                  </a:lnTo>
                  <a:lnTo>
                    <a:pt x="4130980" y="3822473"/>
                  </a:lnTo>
                  <a:cubicBezTo>
                    <a:pt x="4139172" y="3811614"/>
                    <a:pt x="4144316" y="3800897"/>
                    <a:pt x="4145911" y="3789777"/>
                  </a:cubicBezTo>
                  <a:lnTo>
                    <a:pt x="4145911" y="3789776"/>
                  </a:lnTo>
                  <a:cubicBezTo>
                    <a:pt x="4147507" y="3778655"/>
                    <a:pt x="4145554" y="3767130"/>
                    <a:pt x="4139554" y="3754652"/>
                  </a:cubicBezTo>
                  <a:lnTo>
                    <a:pt x="4139172" y="3734838"/>
                  </a:lnTo>
                  <a:lnTo>
                    <a:pt x="4143220" y="3680164"/>
                  </a:lnTo>
                  <a:lnTo>
                    <a:pt x="4143220" y="3680163"/>
                  </a:lnTo>
                  <a:lnTo>
                    <a:pt x="4140382" y="3668940"/>
                  </a:lnTo>
                  <a:lnTo>
                    <a:pt x="4136708" y="3654416"/>
                  </a:lnTo>
                  <a:lnTo>
                    <a:pt x="4136708" y="3654416"/>
                  </a:lnTo>
                  <a:lnTo>
                    <a:pt x="4136708" y="3654415"/>
                  </a:lnTo>
                  <a:cubicBezTo>
                    <a:pt x="4132898" y="3646123"/>
                    <a:pt x="4127219" y="3638157"/>
                    <a:pt x="4118979" y="3630632"/>
                  </a:cubicBezTo>
                  <a:cubicBezTo>
                    <a:pt x="4112501" y="3624725"/>
                    <a:pt x="4109835" y="3614819"/>
                    <a:pt x="4105453" y="3606817"/>
                  </a:cubicBezTo>
                  <a:cubicBezTo>
                    <a:pt x="4100976" y="3598435"/>
                    <a:pt x="4097725" y="3592232"/>
                    <a:pt x="4095707" y="3587174"/>
                  </a:cubicBezTo>
                  <a:lnTo>
                    <a:pt x="4093355" y="3574408"/>
                  </a:lnTo>
                  <a:lnTo>
                    <a:pt x="4098434" y="3562321"/>
                  </a:lnTo>
                  <a:cubicBezTo>
                    <a:pt x="4101369" y="3557716"/>
                    <a:pt x="4105548" y="3552191"/>
                    <a:pt x="4110977" y="3544714"/>
                  </a:cubicBezTo>
                  <a:cubicBezTo>
                    <a:pt x="4122407" y="3529091"/>
                    <a:pt x="4134028" y="3507564"/>
                    <a:pt x="4133076" y="3489468"/>
                  </a:cubicBezTo>
                  <a:cubicBezTo>
                    <a:pt x="4127362" y="3380306"/>
                    <a:pt x="4154794" y="3276481"/>
                    <a:pt x="4180703" y="3172655"/>
                  </a:cubicBezTo>
                  <a:cubicBezTo>
                    <a:pt x="4188705" y="3140650"/>
                    <a:pt x="4192943" y="3109026"/>
                    <a:pt x="4193158" y="3077402"/>
                  </a:cubicBezTo>
                  <a:lnTo>
                    <a:pt x="4193158" y="3077401"/>
                  </a:lnTo>
                  <a:cubicBezTo>
                    <a:pt x="4193372" y="3045777"/>
                    <a:pt x="4189562" y="3014153"/>
                    <a:pt x="4181465" y="2982148"/>
                  </a:cubicBezTo>
                  <a:lnTo>
                    <a:pt x="4177881" y="2947863"/>
                  </a:lnTo>
                  <a:lnTo>
                    <a:pt x="4177882" y="2947858"/>
                  </a:lnTo>
                  <a:lnTo>
                    <a:pt x="4185787" y="2903551"/>
                  </a:lnTo>
                  <a:lnTo>
                    <a:pt x="4202421" y="2848794"/>
                  </a:lnTo>
                  <a:cubicBezTo>
                    <a:pt x="4203754" y="2844317"/>
                    <a:pt x="4207040" y="2839983"/>
                    <a:pt x="4211111" y="2836173"/>
                  </a:cubicBezTo>
                  <a:close/>
                  <a:moveTo>
                    <a:pt x="3726625" y="1508458"/>
                  </a:moveTo>
                  <a:lnTo>
                    <a:pt x="3698531" y="1596214"/>
                  </a:lnTo>
                  <a:cubicBezTo>
                    <a:pt x="3696054" y="1604979"/>
                    <a:pt x="3697579" y="1615837"/>
                    <a:pt x="3700436" y="1624981"/>
                  </a:cubicBezTo>
                  <a:cubicBezTo>
                    <a:pt x="3710152" y="1656224"/>
                    <a:pt x="3734537" y="1676037"/>
                    <a:pt x="3757017" y="1697754"/>
                  </a:cubicBezTo>
                  <a:cubicBezTo>
                    <a:pt x="3766924" y="1707280"/>
                    <a:pt x="3773972" y="1720424"/>
                    <a:pt x="3779686" y="1733189"/>
                  </a:cubicBezTo>
                  <a:cubicBezTo>
                    <a:pt x="3794357" y="1766336"/>
                    <a:pt x="3807501" y="1800247"/>
                    <a:pt x="3821407" y="1833776"/>
                  </a:cubicBezTo>
                  <a:cubicBezTo>
                    <a:pt x="3822741" y="1837014"/>
                    <a:pt x="3826170" y="1839680"/>
                    <a:pt x="3829028" y="1842159"/>
                  </a:cubicBezTo>
                  <a:cubicBezTo>
                    <a:pt x="3859129" y="1866923"/>
                    <a:pt x="3889418" y="1891498"/>
                    <a:pt x="3919519" y="1916455"/>
                  </a:cubicBezTo>
                  <a:cubicBezTo>
                    <a:pt x="3925233" y="1921217"/>
                    <a:pt x="3929425" y="1928077"/>
                    <a:pt x="3934949" y="1933220"/>
                  </a:cubicBezTo>
                  <a:cubicBezTo>
                    <a:pt x="3942569" y="1940460"/>
                    <a:pt x="3949810" y="1949604"/>
                    <a:pt x="3958954" y="1953414"/>
                  </a:cubicBezTo>
                  <a:cubicBezTo>
                    <a:pt x="3987719" y="1965225"/>
                    <a:pt x="4000103" y="1987895"/>
                    <a:pt x="4005437" y="2016470"/>
                  </a:cubicBezTo>
                  <a:cubicBezTo>
                    <a:pt x="4010390" y="2042571"/>
                    <a:pt x="4014582" y="2068670"/>
                    <a:pt x="4020296" y="2094579"/>
                  </a:cubicBezTo>
                  <a:cubicBezTo>
                    <a:pt x="4027154" y="2126202"/>
                    <a:pt x="4034584" y="2157637"/>
                    <a:pt x="4042967" y="2188880"/>
                  </a:cubicBezTo>
                  <a:cubicBezTo>
                    <a:pt x="4046587" y="2202405"/>
                    <a:pt x="4050777" y="2216693"/>
                    <a:pt x="4058207" y="2228315"/>
                  </a:cubicBezTo>
                  <a:cubicBezTo>
                    <a:pt x="4078782" y="2260891"/>
                    <a:pt x="4092688" y="2295754"/>
                    <a:pt x="4087164" y="2334045"/>
                  </a:cubicBezTo>
                  <a:cubicBezTo>
                    <a:pt x="4082782" y="2364716"/>
                    <a:pt x="4094022" y="2390435"/>
                    <a:pt x="4111549" y="2409486"/>
                  </a:cubicBezTo>
                  <a:cubicBezTo>
                    <a:pt x="4119503" y="2418155"/>
                    <a:pt x="4125016" y="2426977"/>
                    <a:pt x="4128650" y="2435913"/>
                  </a:cubicBezTo>
                  <a:lnTo>
                    <a:pt x="4134481" y="2463018"/>
                  </a:lnTo>
                  <a:lnTo>
                    <a:pt x="4125839" y="2518262"/>
                  </a:lnTo>
                  <a:lnTo>
                    <a:pt x="4125838" y="2518264"/>
                  </a:lnTo>
                  <a:cubicBezTo>
                    <a:pt x="4123171" y="2527790"/>
                    <a:pt x="4122027" y="2536457"/>
                    <a:pt x="4122194" y="2545006"/>
                  </a:cubicBezTo>
                  <a:lnTo>
                    <a:pt x="4122194" y="2545007"/>
                  </a:lnTo>
                  <a:cubicBezTo>
                    <a:pt x="4122360" y="2553556"/>
                    <a:pt x="4123837" y="2561986"/>
                    <a:pt x="4126408" y="2571035"/>
                  </a:cubicBezTo>
                  <a:cubicBezTo>
                    <a:pt x="4138410" y="2612946"/>
                    <a:pt x="4170987" y="2640951"/>
                    <a:pt x="4199563" y="2668002"/>
                  </a:cubicBezTo>
                  <a:cubicBezTo>
                    <a:pt x="4223947" y="2691055"/>
                    <a:pt x="4237663" y="2716964"/>
                    <a:pt x="4247953" y="2745349"/>
                  </a:cubicBezTo>
                  <a:lnTo>
                    <a:pt x="4247954" y="2745352"/>
                  </a:lnTo>
                  <a:lnTo>
                    <a:pt x="4253873" y="2778006"/>
                  </a:lnTo>
                  <a:lnTo>
                    <a:pt x="4253453" y="2785440"/>
                  </a:lnTo>
                  <a:lnTo>
                    <a:pt x="4243374" y="2811780"/>
                  </a:lnTo>
                  <a:lnTo>
                    <a:pt x="4243371" y="2811787"/>
                  </a:lnTo>
                  <a:lnTo>
                    <a:pt x="4243372" y="2811787"/>
                  </a:lnTo>
                  <a:lnTo>
                    <a:pt x="4243374" y="2811780"/>
                  </a:lnTo>
                  <a:lnTo>
                    <a:pt x="4253025" y="2793023"/>
                  </a:lnTo>
                  <a:lnTo>
                    <a:pt x="4253453" y="2785440"/>
                  </a:lnTo>
                  <a:lnTo>
                    <a:pt x="4254654" y="2782305"/>
                  </a:lnTo>
                  <a:lnTo>
                    <a:pt x="4253873" y="2778006"/>
                  </a:lnTo>
                  <a:lnTo>
                    <a:pt x="4254284" y="2770758"/>
                  </a:lnTo>
                  <a:lnTo>
                    <a:pt x="4247954" y="2745352"/>
                  </a:lnTo>
                  <a:lnTo>
                    <a:pt x="4247953" y="2745348"/>
                  </a:lnTo>
                  <a:cubicBezTo>
                    <a:pt x="4237663" y="2716963"/>
                    <a:pt x="4223947" y="2691054"/>
                    <a:pt x="4199563" y="2668001"/>
                  </a:cubicBezTo>
                  <a:cubicBezTo>
                    <a:pt x="4170987" y="2640950"/>
                    <a:pt x="4138410" y="2612945"/>
                    <a:pt x="4126408" y="2571034"/>
                  </a:cubicBezTo>
                  <a:lnTo>
                    <a:pt x="4122194" y="2545007"/>
                  </a:lnTo>
                  <a:lnTo>
                    <a:pt x="4125838" y="2518265"/>
                  </a:lnTo>
                  <a:lnTo>
                    <a:pt x="4125839" y="2518262"/>
                  </a:lnTo>
                  <a:lnTo>
                    <a:pt x="4132419" y="2490551"/>
                  </a:lnTo>
                  <a:lnTo>
                    <a:pt x="4134481" y="2463018"/>
                  </a:lnTo>
                  <a:lnTo>
                    <a:pt x="4134481" y="2463017"/>
                  </a:lnTo>
                  <a:cubicBezTo>
                    <a:pt x="4133600" y="2444777"/>
                    <a:pt x="4127457" y="2426822"/>
                    <a:pt x="4111549" y="2409485"/>
                  </a:cubicBezTo>
                  <a:cubicBezTo>
                    <a:pt x="4094022" y="2390434"/>
                    <a:pt x="4082782" y="2364715"/>
                    <a:pt x="4087164" y="2334044"/>
                  </a:cubicBezTo>
                  <a:cubicBezTo>
                    <a:pt x="4092688" y="2295753"/>
                    <a:pt x="4078782" y="2260890"/>
                    <a:pt x="4058207" y="2228314"/>
                  </a:cubicBezTo>
                  <a:cubicBezTo>
                    <a:pt x="4050777" y="2216692"/>
                    <a:pt x="4046587" y="2202404"/>
                    <a:pt x="4042967" y="2188879"/>
                  </a:cubicBezTo>
                  <a:cubicBezTo>
                    <a:pt x="4034584" y="2157636"/>
                    <a:pt x="4027154" y="2126201"/>
                    <a:pt x="4020296" y="2094578"/>
                  </a:cubicBezTo>
                  <a:cubicBezTo>
                    <a:pt x="4014582" y="2068669"/>
                    <a:pt x="4010390" y="2042570"/>
                    <a:pt x="4005437" y="2016469"/>
                  </a:cubicBezTo>
                  <a:cubicBezTo>
                    <a:pt x="4000103" y="1987894"/>
                    <a:pt x="3987719" y="1965224"/>
                    <a:pt x="3958954" y="1953413"/>
                  </a:cubicBezTo>
                  <a:cubicBezTo>
                    <a:pt x="3949810" y="1949603"/>
                    <a:pt x="3942569" y="1940459"/>
                    <a:pt x="3934949" y="1933219"/>
                  </a:cubicBezTo>
                  <a:cubicBezTo>
                    <a:pt x="3929425" y="1928076"/>
                    <a:pt x="3925233" y="1921216"/>
                    <a:pt x="3919519" y="1916454"/>
                  </a:cubicBezTo>
                  <a:cubicBezTo>
                    <a:pt x="3889418" y="1891497"/>
                    <a:pt x="3859129" y="1866922"/>
                    <a:pt x="3829028" y="1842158"/>
                  </a:cubicBezTo>
                  <a:cubicBezTo>
                    <a:pt x="3826170" y="1839679"/>
                    <a:pt x="3822741" y="1837013"/>
                    <a:pt x="3821407" y="1833775"/>
                  </a:cubicBezTo>
                  <a:cubicBezTo>
                    <a:pt x="3807501" y="1800246"/>
                    <a:pt x="3794358" y="1766335"/>
                    <a:pt x="3779686" y="1733188"/>
                  </a:cubicBezTo>
                  <a:cubicBezTo>
                    <a:pt x="3773972" y="1720423"/>
                    <a:pt x="3766924" y="1707279"/>
                    <a:pt x="3757018" y="1697753"/>
                  </a:cubicBezTo>
                  <a:cubicBezTo>
                    <a:pt x="3734538" y="1676036"/>
                    <a:pt x="3710152" y="1656223"/>
                    <a:pt x="3700436" y="1624980"/>
                  </a:cubicBezTo>
                  <a:cubicBezTo>
                    <a:pt x="3697580" y="1615836"/>
                    <a:pt x="3696055" y="1604978"/>
                    <a:pt x="3698532" y="1596213"/>
                  </a:cubicBezTo>
                  <a:close/>
                  <a:moveTo>
                    <a:pt x="3745230" y="1459073"/>
                  </a:moveTo>
                  <a:lnTo>
                    <a:pt x="3745229" y="1459074"/>
                  </a:lnTo>
                  <a:lnTo>
                    <a:pt x="3736012" y="1481572"/>
                  </a:lnTo>
                  <a:close/>
                  <a:moveTo>
                    <a:pt x="3764423" y="1268758"/>
                  </a:moveTo>
                  <a:cubicBezTo>
                    <a:pt x="3764875" y="1275402"/>
                    <a:pt x="3766447" y="1281689"/>
                    <a:pt x="3769590" y="1286070"/>
                  </a:cubicBezTo>
                  <a:cubicBezTo>
                    <a:pt x="3784163" y="1306930"/>
                    <a:pt x="3790403" y="1328553"/>
                    <a:pt x="3791927" y="1350628"/>
                  </a:cubicBezTo>
                  <a:lnTo>
                    <a:pt x="3786333" y="1413840"/>
                  </a:lnTo>
                  <a:lnTo>
                    <a:pt x="3791928" y="1350627"/>
                  </a:lnTo>
                  <a:cubicBezTo>
                    <a:pt x="3790403" y="1328552"/>
                    <a:pt x="3784164" y="1306930"/>
                    <a:pt x="3769590" y="1286069"/>
                  </a:cubicBezTo>
                  <a:close/>
                  <a:moveTo>
                    <a:pt x="3706152" y="773035"/>
                  </a:moveTo>
                  <a:lnTo>
                    <a:pt x="3706152" y="773036"/>
                  </a:lnTo>
                  <a:cubicBezTo>
                    <a:pt x="3708438" y="800277"/>
                    <a:pt x="3711676" y="827330"/>
                    <a:pt x="3714152" y="854380"/>
                  </a:cubicBezTo>
                  <a:cubicBezTo>
                    <a:pt x="3716438" y="878957"/>
                    <a:pt x="3717200" y="903723"/>
                    <a:pt x="3745205" y="915344"/>
                  </a:cubicBezTo>
                  <a:cubicBezTo>
                    <a:pt x="3749587" y="917060"/>
                    <a:pt x="3752825" y="922774"/>
                    <a:pt x="3755683" y="927156"/>
                  </a:cubicBezTo>
                  <a:cubicBezTo>
                    <a:pt x="3799691" y="994786"/>
                    <a:pt x="3798547" y="1030981"/>
                    <a:pt x="3752063" y="1097088"/>
                  </a:cubicBezTo>
                  <a:cubicBezTo>
                    <a:pt x="3747301" y="1103946"/>
                    <a:pt x="3743871" y="1118614"/>
                    <a:pt x="3747681" y="1123186"/>
                  </a:cubicBezTo>
                  <a:cubicBezTo>
                    <a:pt x="3763493" y="1142618"/>
                    <a:pt x="3770542" y="1162954"/>
                    <a:pt x="3772400" y="1184029"/>
                  </a:cubicBezTo>
                  <a:cubicBezTo>
                    <a:pt x="3770542" y="1162954"/>
                    <a:pt x="3763494" y="1142617"/>
                    <a:pt x="3747682" y="1123185"/>
                  </a:cubicBezTo>
                  <a:cubicBezTo>
                    <a:pt x="3743872" y="1118613"/>
                    <a:pt x="3747302" y="1103945"/>
                    <a:pt x="3752064" y="1097087"/>
                  </a:cubicBezTo>
                  <a:cubicBezTo>
                    <a:pt x="3798548" y="1030980"/>
                    <a:pt x="3799692" y="994785"/>
                    <a:pt x="3755684" y="927155"/>
                  </a:cubicBezTo>
                  <a:cubicBezTo>
                    <a:pt x="3752826" y="922773"/>
                    <a:pt x="3749588" y="917059"/>
                    <a:pt x="3745206" y="915343"/>
                  </a:cubicBezTo>
                  <a:cubicBezTo>
                    <a:pt x="3717200" y="903722"/>
                    <a:pt x="3716438" y="878956"/>
                    <a:pt x="3714152" y="854379"/>
                  </a:cubicBezTo>
                  <a:close/>
                  <a:moveTo>
                    <a:pt x="3761553" y="517851"/>
                  </a:moveTo>
                  <a:lnTo>
                    <a:pt x="3752635" y="556048"/>
                  </a:lnTo>
                  <a:cubicBezTo>
                    <a:pt x="3750539" y="564049"/>
                    <a:pt x="3745015" y="572623"/>
                    <a:pt x="3746157" y="580051"/>
                  </a:cubicBezTo>
                  <a:cubicBezTo>
                    <a:pt x="3749491" y="601579"/>
                    <a:pt x="3747062" y="622201"/>
                    <a:pt x="3742776" y="642538"/>
                  </a:cubicBezTo>
                  <a:lnTo>
                    <a:pt x="3730253" y="694928"/>
                  </a:lnTo>
                  <a:lnTo>
                    <a:pt x="3742777" y="642537"/>
                  </a:lnTo>
                  <a:cubicBezTo>
                    <a:pt x="3747063" y="622201"/>
                    <a:pt x="3749492" y="601578"/>
                    <a:pt x="3746158" y="580050"/>
                  </a:cubicBezTo>
                  <a:cubicBezTo>
                    <a:pt x="3745016" y="572622"/>
                    <a:pt x="3750540" y="564048"/>
                    <a:pt x="3752636" y="556047"/>
                  </a:cubicBezTo>
                  <a:close/>
                  <a:moveTo>
                    <a:pt x="3774848" y="298169"/>
                  </a:moveTo>
                  <a:lnTo>
                    <a:pt x="3760065" y="313534"/>
                  </a:lnTo>
                  <a:cubicBezTo>
                    <a:pt x="3755873" y="316390"/>
                    <a:pt x="3758159" y="330299"/>
                    <a:pt x="3759493" y="338871"/>
                  </a:cubicBezTo>
                  <a:lnTo>
                    <a:pt x="3759500" y="338900"/>
                  </a:lnTo>
                  <a:lnTo>
                    <a:pt x="3769400" y="395640"/>
                  </a:lnTo>
                  <a:lnTo>
                    <a:pt x="3765590" y="367328"/>
                  </a:lnTo>
                  <a:lnTo>
                    <a:pt x="3759500" y="338900"/>
                  </a:lnTo>
                  <a:lnTo>
                    <a:pt x="3759494" y="338870"/>
                  </a:lnTo>
                  <a:cubicBezTo>
                    <a:pt x="3758160" y="330298"/>
                    <a:pt x="3755874" y="316389"/>
                    <a:pt x="3760066" y="313533"/>
                  </a:cubicBezTo>
                  <a:close/>
                  <a:moveTo>
                    <a:pt x="3782393" y="281568"/>
                  </a:moveTo>
                  <a:lnTo>
                    <a:pt x="3777498" y="295415"/>
                  </a:lnTo>
                  <a:lnTo>
                    <a:pt x="3777499" y="295415"/>
                  </a:lnTo>
                  <a:close/>
                  <a:moveTo>
                    <a:pt x="3769073" y="24486"/>
                  </a:moveTo>
                  <a:lnTo>
                    <a:pt x="3766810" y="74129"/>
                  </a:lnTo>
                  <a:cubicBezTo>
                    <a:pt x="3767733" y="91492"/>
                    <a:pt x="3770043" y="108703"/>
                    <a:pt x="3772734" y="125861"/>
                  </a:cubicBezTo>
                  <a:lnTo>
                    <a:pt x="3777129" y="153387"/>
                  </a:lnTo>
                  <a:lnTo>
                    <a:pt x="3785402" y="228944"/>
                  </a:lnTo>
                  <a:lnTo>
                    <a:pt x="3780943" y="177271"/>
                  </a:lnTo>
                  <a:lnTo>
                    <a:pt x="3777129" y="153387"/>
                  </a:lnTo>
                  <a:lnTo>
                    <a:pt x="3776930" y="151569"/>
                  </a:lnTo>
                  <a:cubicBezTo>
                    <a:pt x="3772700" y="125876"/>
                    <a:pt x="3768195" y="100174"/>
                    <a:pt x="3766811" y="74129"/>
                  </a:cubicBezTo>
                  <a:close/>
                  <a:moveTo>
                    <a:pt x="3766492" y="0"/>
                  </a:moveTo>
                  <a:lnTo>
                    <a:pt x="4230600" y="0"/>
                  </a:lnTo>
                  <a:lnTo>
                    <a:pt x="4229473" y="2817"/>
                  </a:lnTo>
                  <a:cubicBezTo>
                    <a:pt x="4221092" y="21486"/>
                    <a:pt x="4218423" y="43012"/>
                    <a:pt x="4215375" y="63587"/>
                  </a:cubicBezTo>
                  <a:cubicBezTo>
                    <a:pt x="4209851" y="101308"/>
                    <a:pt x="4206421" y="139219"/>
                    <a:pt x="4201468" y="176939"/>
                  </a:cubicBezTo>
                  <a:cubicBezTo>
                    <a:pt x="4200325" y="184941"/>
                    <a:pt x="4198231" y="194085"/>
                    <a:pt x="4193466" y="200182"/>
                  </a:cubicBezTo>
                  <a:cubicBezTo>
                    <a:pt x="4161461" y="241901"/>
                    <a:pt x="4152508" y="292579"/>
                    <a:pt x="4155554" y="340774"/>
                  </a:cubicBezTo>
                  <a:cubicBezTo>
                    <a:pt x="4157843" y="378686"/>
                    <a:pt x="4159557" y="415835"/>
                    <a:pt x="4156319" y="453364"/>
                  </a:cubicBezTo>
                  <a:cubicBezTo>
                    <a:pt x="4156127" y="456222"/>
                    <a:pt x="4156509" y="460032"/>
                    <a:pt x="4158033" y="462126"/>
                  </a:cubicBezTo>
                  <a:cubicBezTo>
                    <a:pt x="4168129" y="475081"/>
                    <a:pt x="4168891" y="488607"/>
                    <a:pt x="4170605" y="505182"/>
                  </a:cubicBezTo>
                  <a:cubicBezTo>
                    <a:pt x="4173083" y="528615"/>
                    <a:pt x="4171367" y="550141"/>
                    <a:pt x="4167177" y="571860"/>
                  </a:cubicBezTo>
                  <a:cubicBezTo>
                    <a:pt x="4164129" y="587672"/>
                    <a:pt x="4157843" y="603673"/>
                    <a:pt x="4149840" y="617772"/>
                  </a:cubicBezTo>
                  <a:cubicBezTo>
                    <a:pt x="4138600" y="637392"/>
                    <a:pt x="4134220" y="656255"/>
                    <a:pt x="4149078" y="674923"/>
                  </a:cubicBezTo>
                  <a:cubicBezTo>
                    <a:pt x="4164891" y="695116"/>
                    <a:pt x="4159367" y="717977"/>
                    <a:pt x="4159937" y="740268"/>
                  </a:cubicBezTo>
                  <a:cubicBezTo>
                    <a:pt x="4160129" y="749982"/>
                    <a:pt x="4159747" y="760270"/>
                    <a:pt x="4162223" y="769605"/>
                  </a:cubicBezTo>
                  <a:cubicBezTo>
                    <a:pt x="4169273" y="796655"/>
                    <a:pt x="4179941" y="822756"/>
                    <a:pt x="4184703" y="850189"/>
                  </a:cubicBezTo>
                  <a:cubicBezTo>
                    <a:pt x="4187370" y="865430"/>
                    <a:pt x="4182607" y="882384"/>
                    <a:pt x="4179179" y="898198"/>
                  </a:cubicBezTo>
                  <a:cubicBezTo>
                    <a:pt x="4175559" y="914200"/>
                    <a:pt x="4170035" y="930011"/>
                    <a:pt x="4164319" y="945444"/>
                  </a:cubicBezTo>
                  <a:cubicBezTo>
                    <a:pt x="4160509" y="955920"/>
                    <a:pt x="4156889" y="967350"/>
                    <a:pt x="4150030" y="975733"/>
                  </a:cubicBezTo>
                  <a:cubicBezTo>
                    <a:pt x="4134410" y="994785"/>
                    <a:pt x="4131742" y="1014406"/>
                    <a:pt x="4139934" y="1036887"/>
                  </a:cubicBezTo>
                  <a:cubicBezTo>
                    <a:pt x="4141268" y="1040315"/>
                    <a:pt x="4141268" y="1044315"/>
                    <a:pt x="4141458" y="1048125"/>
                  </a:cubicBezTo>
                  <a:cubicBezTo>
                    <a:pt x="4145458" y="1109091"/>
                    <a:pt x="4147936" y="1170051"/>
                    <a:pt x="4154032" y="1230633"/>
                  </a:cubicBezTo>
                  <a:cubicBezTo>
                    <a:pt x="4156509" y="1255206"/>
                    <a:pt x="4167367" y="1278829"/>
                    <a:pt x="4174225" y="1303024"/>
                  </a:cubicBezTo>
                  <a:cubicBezTo>
                    <a:pt x="4175559" y="1307978"/>
                    <a:pt x="4177655" y="1313504"/>
                    <a:pt x="4176701" y="1318456"/>
                  </a:cubicBezTo>
                  <a:cubicBezTo>
                    <a:pt x="4167177" y="1372368"/>
                    <a:pt x="4181083" y="1422854"/>
                    <a:pt x="4199372" y="1472575"/>
                  </a:cubicBezTo>
                  <a:cubicBezTo>
                    <a:pt x="4201278" y="1477717"/>
                    <a:pt x="4200706" y="1484004"/>
                    <a:pt x="4200325" y="1489720"/>
                  </a:cubicBezTo>
                  <a:cubicBezTo>
                    <a:pt x="4198993" y="1505724"/>
                    <a:pt x="4192324" y="1523059"/>
                    <a:pt x="4196324" y="1537537"/>
                  </a:cubicBezTo>
                  <a:cubicBezTo>
                    <a:pt x="4207374" y="1576019"/>
                    <a:pt x="4220709" y="1614120"/>
                    <a:pt x="4237474" y="1650317"/>
                  </a:cubicBezTo>
                  <a:cubicBezTo>
                    <a:pt x="4254428" y="1687086"/>
                    <a:pt x="4268716" y="1721185"/>
                    <a:pt x="4251572" y="1763287"/>
                  </a:cubicBezTo>
                  <a:cubicBezTo>
                    <a:pt x="4244332" y="1781194"/>
                    <a:pt x="4249476" y="1804816"/>
                    <a:pt x="4251380" y="1825393"/>
                  </a:cubicBezTo>
                  <a:cubicBezTo>
                    <a:pt x="4252904" y="1840441"/>
                    <a:pt x="4261478" y="1854920"/>
                    <a:pt x="4261478" y="1869780"/>
                  </a:cubicBezTo>
                  <a:cubicBezTo>
                    <a:pt x="4261478" y="1909408"/>
                    <a:pt x="4271574" y="1944649"/>
                    <a:pt x="4292149" y="1978940"/>
                  </a:cubicBezTo>
                  <a:cubicBezTo>
                    <a:pt x="4300150" y="1992279"/>
                    <a:pt x="4294815" y="2013043"/>
                    <a:pt x="4296911" y="2030378"/>
                  </a:cubicBezTo>
                  <a:cubicBezTo>
                    <a:pt x="4299388" y="2048668"/>
                    <a:pt x="4301673" y="2067525"/>
                    <a:pt x="4307201" y="2085054"/>
                  </a:cubicBezTo>
                  <a:cubicBezTo>
                    <a:pt x="4321679" y="2130393"/>
                    <a:pt x="4338062" y="2175163"/>
                    <a:pt x="4353302" y="2220312"/>
                  </a:cubicBezTo>
                  <a:cubicBezTo>
                    <a:pt x="4365877" y="2257459"/>
                    <a:pt x="4355970" y="2294039"/>
                    <a:pt x="4350636" y="2330806"/>
                  </a:cubicBezTo>
                  <a:cubicBezTo>
                    <a:pt x="4347205" y="2353859"/>
                    <a:pt x="4339013" y="2375383"/>
                    <a:pt x="4351206" y="2401292"/>
                  </a:cubicBezTo>
                  <a:cubicBezTo>
                    <a:pt x="4362828" y="2426059"/>
                    <a:pt x="4360160" y="2457492"/>
                    <a:pt x="4366446" y="2485307"/>
                  </a:cubicBezTo>
                  <a:cubicBezTo>
                    <a:pt x="4371781" y="2508742"/>
                    <a:pt x="4380354" y="2531409"/>
                    <a:pt x="4388736" y="2554079"/>
                  </a:cubicBezTo>
                  <a:cubicBezTo>
                    <a:pt x="4400168" y="2584942"/>
                    <a:pt x="4412167" y="2615421"/>
                    <a:pt x="4406453" y="2649143"/>
                  </a:cubicBezTo>
                  <a:cubicBezTo>
                    <a:pt x="4399976" y="2687436"/>
                    <a:pt x="4424359" y="2713723"/>
                    <a:pt x="4440554" y="2743826"/>
                  </a:cubicBezTo>
                  <a:cubicBezTo>
                    <a:pt x="4451603" y="2764590"/>
                    <a:pt x="4459795" y="2787259"/>
                    <a:pt x="4466653" y="2809930"/>
                  </a:cubicBezTo>
                  <a:cubicBezTo>
                    <a:pt x="4475607" y="2840219"/>
                    <a:pt x="4480941" y="2871462"/>
                    <a:pt x="4489705" y="2901943"/>
                  </a:cubicBezTo>
                  <a:cubicBezTo>
                    <a:pt x="4502848" y="2948047"/>
                    <a:pt x="4513137" y="2994722"/>
                    <a:pt x="4505897" y="3042728"/>
                  </a:cubicBezTo>
                  <a:cubicBezTo>
                    <a:pt x="4502659" y="3064827"/>
                    <a:pt x="4502848" y="3085403"/>
                    <a:pt x="4507613" y="3107500"/>
                  </a:cubicBezTo>
                  <a:cubicBezTo>
                    <a:pt x="4515422" y="3143695"/>
                    <a:pt x="4516376" y="3180844"/>
                    <a:pt x="4545521" y="3209993"/>
                  </a:cubicBezTo>
                  <a:cubicBezTo>
                    <a:pt x="4555811" y="3220280"/>
                    <a:pt x="4558477" y="3238758"/>
                    <a:pt x="4563811" y="3253809"/>
                  </a:cubicBezTo>
                  <a:cubicBezTo>
                    <a:pt x="4570099" y="3271145"/>
                    <a:pt x="4566858" y="3283908"/>
                    <a:pt x="4548570" y="3293244"/>
                  </a:cubicBezTo>
                  <a:cubicBezTo>
                    <a:pt x="4540379" y="3297434"/>
                    <a:pt x="4532378" y="3309437"/>
                    <a:pt x="4531043" y="3318771"/>
                  </a:cubicBezTo>
                  <a:cubicBezTo>
                    <a:pt x="4527043" y="3346776"/>
                    <a:pt x="4532950" y="3372495"/>
                    <a:pt x="4545904" y="3399546"/>
                  </a:cubicBezTo>
                  <a:cubicBezTo>
                    <a:pt x="4558096" y="3424883"/>
                    <a:pt x="4556762" y="3456508"/>
                    <a:pt x="4561524" y="3485275"/>
                  </a:cubicBezTo>
                  <a:cubicBezTo>
                    <a:pt x="4564954" y="3505657"/>
                    <a:pt x="4572002" y="3526042"/>
                    <a:pt x="4572002" y="3546617"/>
                  </a:cubicBezTo>
                  <a:cubicBezTo>
                    <a:pt x="4572002" y="3572146"/>
                    <a:pt x="4565907" y="3597482"/>
                    <a:pt x="4563620" y="3623201"/>
                  </a:cubicBezTo>
                  <a:cubicBezTo>
                    <a:pt x="4561716" y="3643204"/>
                    <a:pt x="4562478" y="3663589"/>
                    <a:pt x="4560192" y="3683591"/>
                  </a:cubicBezTo>
                  <a:cubicBezTo>
                    <a:pt x="4558477" y="3699976"/>
                    <a:pt x="4554096" y="3716168"/>
                    <a:pt x="4550476" y="3732361"/>
                  </a:cubicBezTo>
                  <a:cubicBezTo>
                    <a:pt x="4549142" y="3738267"/>
                    <a:pt x="4543998" y="3744173"/>
                    <a:pt x="4544759" y="3749506"/>
                  </a:cubicBezTo>
                  <a:cubicBezTo>
                    <a:pt x="4552953" y="3802467"/>
                    <a:pt x="4516376" y="3840569"/>
                    <a:pt x="4500182" y="3885338"/>
                  </a:cubicBezTo>
                  <a:cubicBezTo>
                    <a:pt x="4483035" y="3932394"/>
                    <a:pt x="4456748" y="3977925"/>
                    <a:pt x="4464557" y="4030503"/>
                  </a:cubicBezTo>
                  <a:cubicBezTo>
                    <a:pt x="4469319" y="4062318"/>
                    <a:pt x="4480369" y="4092989"/>
                    <a:pt x="4487039" y="4124614"/>
                  </a:cubicBezTo>
                  <a:cubicBezTo>
                    <a:pt x="4489324" y="4135854"/>
                    <a:pt x="4488943" y="4148427"/>
                    <a:pt x="4486656" y="4159667"/>
                  </a:cubicBezTo>
                  <a:cubicBezTo>
                    <a:pt x="4476177" y="4213961"/>
                    <a:pt x="4474653" y="4267493"/>
                    <a:pt x="4491801" y="4320837"/>
                  </a:cubicBezTo>
                  <a:cubicBezTo>
                    <a:pt x="4494659" y="4329979"/>
                    <a:pt x="4497325" y="4339695"/>
                    <a:pt x="4497325" y="4349222"/>
                  </a:cubicBezTo>
                  <a:cubicBezTo>
                    <a:pt x="4497325" y="4401419"/>
                    <a:pt x="4493324" y="4452665"/>
                    <a:pt x="4474653" y="4502579"/>
                  </a:cubicBezTo>
                  <a:cubicBezTo>
                    <a:pt x="4468368" y="4519343"/>
                    <a:pt x="4472368" y="4539728"/>
                    <a:pt x="4470844" y="4558207"/>
                  </a:cubicBezTo>
                  <a:cubicBezTo>
                    <a:pt x="4469511" y="4575351"/>
                    <a:pt x="4468940" y="4592878"/>
                    <a:pt x="4464557" y="4609452"/>
                  </a:cubicBezTo>
                  <a:cubicBezTo>
                    <a:pt x="4458082" y="4633647"/>
                    <a:pt x="4457320" y="4656126"/>
                    <a:pt x="4463033" y="4681083"/>
                  </a:cubicBezTo>
                  <a:cubicBezTo>
                    <a:pt x="4468368" y="4704895"/>
                    <a:pt x="4465702" y="4730614"/>
                    <a:pt x="4465891" y="4755381"/>
                  </a:cubicBezTo>
                  <a:cubicBezTo>
                    <a:pt x="4466082" y="4783004"/>
                    <a:pt x="4466272" y="4810627"/>
                    <a:pt x="4465319" y="4838250"/>
                  </a:cubicBezTo>
                  <a:cubicBezTo>
                    <a:pt x="4464940" y="4849300"/>
                    <a:pt x="4457320" y="4861873"/>
                    <a:pt x="4460367" y="4871019"/>
                  </a:cubicBezTo>
                  <a:cubicBezTo>
                    <a:pt x="4470653" y="4900546"/>
                    <a:pt x="4458271" y="4930075"/>
                    <a:pt x="4463795" y="4959602"/>
                  </a:cubicBezTo>
                  <a:cubicBezTo>
                    <a:pt x="4466653" y="4974082"/>
                    <a:pt x="4458844" y="4990465"/>
                    <a:pt x="4458082" y="5006086"/>
                  </a:cubicBezTo>
                  <a:cubicBezTo>
                    <a:pt x="4456748" y="5031614"/>
                    <a:pt x="4457320" y="5057141"/>
                    <a:pt x="4456937" y="5082670"/>
                  </a:cubicBezTo>
                  <a:cubicBezTo>
                    <a:pt x="4456748" y="5091052"/>
                    <a:pt x="4455986" y="5099245"/>
                    <a:pt x="4455603" y="5107627"/>
                  </a:cubicBezTo>
                  <a:cubicBezTo>
                    <a:pt x="4455223" y="5115057"/>
                    <a:pt x="4453508" y="5122867"/>
                    <a:pt x="4454840" y="5129916"/>
                  </a:cubicBezTo>
                  <a:cubicBezTo>
                    <a:pt x="4459605" y="5155445"/>
                    <a:pt x="4467415" y="5180591"/>
                    <a:pt x="4470464" y="5206308"/>
                  </a:cubicBezTo>
                  <a:cubicBezTo>
                    <a:pt x="4473130" y="5228597"/>
                    <a:pt x="4469511" y="5251650"/>
                    <a:pt x="4471415" y="5274129"/>
                  </a:cubicBezTo>
                  <a:cubicBezTo>
                    <a:pt x="4474653" y="5313754"/>
                    <a:pt x="4480369" y="5353379"/>
                    <a:pt x="4483990" y="5393005"/>
                  </a:cubicBezTo>
                  <a:cubicBezTo>
                    <a:pt x="4484752" y="5401579"/>
                    <a:pt x="4479988" y="5410531"/>
                    <a:pt x="4479607" y="5419295"/>
                  </a:cubicBezTo>
                  <a:cubicBezTo>
                    <a:pt x="4478656" y="5446728"/>
                    <a:pt x="4478464" y="5474161"/>
                    <a:pt x="4477894" y="5501594"/>
                  </a:cubicBezTo>
                  <a:cubicBezTo>
                    <a:pt x="4477702" y="5517215"/>
                    <a:pt x="4478273" y="5533027"/>
                    <a:pt x="4476560" y="5548460"/>
                  </a:cubicBezTo>
                  <a:cubicBezTo>
                    <a:pt x="4474273" y="5568842"/>
                    <a:pt x="4470844" y="5587321"/>
                    <a:pt x="4485703" y="5606372"/>
                  </a:cubicBezTo>
                  <a:cubicBezTo>
                    <a:pt x="4508755" y="5635711"/>
                    <a:pt x="4499801" y="5673050"/>
                    <a:pt x="4505134" y="5706959"/>
                  </a:cubicBezTo>
                  <a:cubicBezTo>
                    <a:pt x="4506468" y="5715723"/>
                    <a:pt x="4506659" y="5724678"/>
                    <a:pt x="4508183" y="5733440"/>
                  </a:cubicBezTo>
                  <a:cubicBezTo>
                    <a:pt x="4511041" y="5749634"/>
                    <a:pt x="4514279" y="5765635"/>
                    <a:pt x="4517519" y="5781830"/>
                  </a:cubicBezTo>
                  <a:cubicBezTo>
                    <a:pt x="4518089" y="5784686"/>
                    <a:pt x="4518281" y="5787924"/>
                    <a:pt x="4519234" y="5790592"/>
                  </a:cubicBezTo>
                  <a:cubicBezTo>
                    <a:pt x="4527233" y="5815169"/>
                    <a:pt x="4536378" y="5839361"/>
                    <a:pt x="4542855" y="5864318"/>
                  </a:cubicBezTo>
                  <a:cubicBezTo>
                    <a:pt x="4546095" y="5876511"/>
                    <a:pt x="4546476" y="5890037"/>
                    <a:pt x="4544759" y="5902610"/>
                  </a:cubicBezTo>
                  <a:cubicBezTo>
                    <a:pt x="4539808" y="5939377"/>
                    <a:pt x="4537712" y="5975764"/>
                    <a:pt x="4544951" y="6012723"/>
                  </a:cubicBezTo>
                  <a:cubicBezTo>
                    <a:pt x="4547808" y="6027392"/>
                    <a:pt x="4543045" y="6043776"/>
                    <a:pt x="4541332" y="6059397"/>
                  </a:cubicBezTo>
                  <a:cubicBezTo>
                    <a:pt x="4536759" y="6096736"/>
                    <a:pt x="4531805" y="6134075"/>
                    <a:pt x="4527426" y="6171605"/>
                  </a:cubicBezTo>
                  <a:cubicBezTo>
                    <a:pt x="4524758" y="6195037"/>
                    <a:pt x="4523234" y="6218660"/>
                    <a:pt x="4520568" y="6242093"/>
                  </a:cubicBezTo>
                  <a:cubicBezTo>
                    <a:pt x="4517327" y="6269144"/>
                    <a:pt x="4512375" y="6296005"/>
                    <a:pt x="4509706" y="6323058"/>
                  </a:cubicBezTo>
                  <a:cubicBezTo>
                    <a:pt x="4506659" y="6353919"/>
                    <a:pt x="4506089" y="6384972"/>
                    <a:pt x="4502848" y="6415833"/>
                  </a:cubicBezTo>
                  <a:cubicBezTo>
                    <a:pt x="4496563" y="6472225"/>
                    <a:pt x="4489132" y="6528424"/>
                    <a:pt x="4482084" y="6584812"/>
                  </a:cubicBezTo>
                  <a:cubicBezTo>
                    <a:pt x="4475226" y="6639488"/>
                    <a:pt x="4469129" y="6694164"/>
                    <a:pt x="4460557" y="6748458"/>
                  </a:cubicBezTo>
                  <a:cubicBezTo>
                    <a:pt x="4456937" y="6771319"/>
                    <a:pt x="4447030" y="6793035"/>
                    <a:pt x="4441507" y="6815516"/>
                  </a:cubicBezTo>
                  <a:lnTo>
                    <a:pt x="4431806" y="6858001"/>
                  </a:lnTo>
                  <a:lnTo>
                    <a:pt x="4259554" y="6858001"/>
                  </a:lnTo>
                  <a:lnTo>
                    <a:pt x="4259554" y="6858002"/>
                  </a:lnTo>
                  <a:lnTo>
                    <a:pt x="0" y="6858002"/>
                  </a:lnTo>
                  <a:lnTo>
                    <a:pt x="0" y="2"/>
                  </a:lnTo>
                  <a:lnTo>
                    <a:pt x="3766492" y="1"/>
                  </a:lnTo>
                  <a:lnTo>
                    <a:pt x="3769210" y="21486"/>
                  </a:lnTo>
                  <a:close/>
                </a:path>
              </a:pathLst>
            </a:custGeom>
            <a:solidFill>
              <a:schemeClr val="tx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1BCD9601-1F44-4E40-998C-1B256DAE94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697284" y="-1"/>
              <a:ext cx="884241" cy="6858002"/>
              <a:chOff x="3697284" y="-1"/>
              <a:chExt cx="884241" cy="6858002"/>
            </a:xfrm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1A1CA4E9-12FA-47EB-8471-25E8D55152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697284" y="-1"/>
                <a:ext cx="884241" cy="6858001"/>
                <a:chOff x="3697284" y="-1"/>
                <a:chExt cx="884241" cy="6858001"/>
              </a:xfrm>
              <a:solidFill>
                <a:srgbClr val="FFFFFF"/>
              </a:solidFill>
              <a:effectLst/>
            </p:grpSpPr>
            <p:sp>
              <p:nvSpPr>
                <p:cNvPr id="18" name="Freeform: Shape 17">
                  <a:extLst>
                    <a:ext uri="{FF2B5EF4-FFF2-40B4-BE49-F238E27FC236}">
                      <a16:creationId xmlns:a16="http://schemas.microsoft.com/office/drawing/2014/main" id="{E13A9BF0-334C-4457-A635-9CA4877EAAF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05641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9" name="Freeform: Shape 18">
                  <a:extLst>
                    <a:ext uri="{FF2B5EF4-FFF2-40B4-BE49-F238E27FC236}">
                      <a16:creationId xmlns:a16="http://schemas.microsoft.com/office/drawing/2014/main" id="{FF05821A-8598-44E4-A18C-538D5331E45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15166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8A4ECC81-E17F-4F87-9A0B-398363A864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697284" y="0"/>
                <a:ext cx="884241" cy="6858001"/>
                <a:chOff x="3697284" y="-1"/>
                <a:chExt cx="884241" cy="6858001"/>
              </a:xfrm>
              <a:blipFill>
                <a:blip r:embed="rId3">
                  <a:alphaModFix amt="57000"/>
                </a:blip>
                <a:tile tx="0" ty="0" sx="100000" sy="100000" flip="none" algn="tl"/>
              </a:blipFill>
              <a:effectLst/>
            </p:grpSpPr>
            <p:sp>
              <p:nvSpPr>
                <p:cNvPr id="16" name="Freeform: Shape 15">
                  <a:extLst>
                    <a:ext uri="{FF2B5EF4-FFF2-40B4-BE49-F238E27FC236}">
                      <a16:creationId xmlns:a16="http://schemas.microsoft.com/office/drawing/2014/main" id="{1FBBD7D8-A895-40D0-A53D-DEDF495B2F1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05641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7" name="Freeform: Shape 16">
                  <a:extLst>
                    <a:ext uri="{FF2B5EF4-FFF2-40B4-BE49-F238E27FC236}">
                      <a16:creationId xmlns:a16="http://schemas.microsoft.com/office/drawing/2014/main" id="{BA602493-BC70-48CF-BDBA-88A86622742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15166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</p:grpSp>
        </p:grp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9B609EC8-BE83-4E69-A4E1-9EB57AA6FA2E}"/>
              </a:ext>
            </a:extLst>
          </p:cNvPr>
          <p:cNvSpPr txBox="1"/>
          <p:nvPr/>
        </p:nvSpPr>
        <p:spPr>
          <a:xfrm>
            <a:off x="36517" y="628650"/>
            <a:ext cx="3846053" cy="5139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u="sng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Passenger Satisfaction</a:t>
            </a:r>
          </a:p>
          <a:p>
            <a:endParaRPr lang="en-US" sz="2800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90,917 survey samples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Passenger overall satisfaction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5 key demography parameters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Gender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Passenger Loyalty status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Age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Travel Type (Personal/ Business)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Class (Business, Economy/plus)</a:t>
            </a:r>
            <a:endParaRPr lang="en-US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13 passenger satisfaction survey parameter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  <a:p>
            <a:r>
              <a:rPr lang="en-US" sz="2800" u="sng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Objective</a:t>
            </a:r>
          </a:p>
          <a:p>
            <a:r>
              <a:rPr lang="en-US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Identify key parameters which drives passenger satisfaction and provide viable improvement recommendation</a:t>
            </a:r>
          </a:p>
        </p:txBody>
      </p:sp>
    </p:spTree>
    <p:extLst>
      <p:ext uri="{BB962C8B-B14F-4D97-AF65-F5344CB8AC3E}">
        <p14:creationId xmlns:p14="http://schemas.microsoft.com/office/powerpoint/2010/main" val="18192303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36B7B8E-2770-49CD-887A-1A5667F290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413" y="1431448"/>
            <a:ext cx="5666462" cy="3076041"/>
          </a:xfrm>
          <a:prstGeom prst="rect">
            <a:avLst/>
          </a:prstGeom>
          <a:ln>
            <a:solidFill>
              <a:srgbClr val="002060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4DFA9BE-FB80-4668-8A6D-F8B32848BB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4127" y="1431448"/>
            <a:ext cx="5447386" cy="3076041"/>
          </a:xfrm>
          <a:prstGeom prst="rect">
            <a:avLst/>
          </a:prstGeom>
          <a:ln>
            <a:solidFill>
              <a:srgbClr val="002060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1186C94-C85E-4D58-B461-C1EB89963BE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194" r="-2" b="32527"/>
          <a:stretch/>
        </p:blipFill>
        <p:spPr>
          <a:xfrm>
            <a:off x="0" y="0"/>
            <a:ext cx="12182303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C19EF08-5283-4945-9585-776D8A32CB2B}"/>
              </a:ext>
            </a:extLst>
          </p:cNvPr>
          <p:cNvSpPr txBox="1"/>
          <p:nvPr/>
        </p:nvSpPr>
        <p:spPr>
          <a:xfrm>
            <a:off x="191413" y="410138"/>
            <a:ext cx="10178934" cy="6487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Key data Insights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D5619E-AC77-42EC-A896-C88E50BBC8D8}"/>
              </a:ext>
            </a:extLst>
          </p:cNvPr>
          <p:cNvSpPr txBox="1"/>
          <p:nvPr/>
        </p:nvSpPr>
        <p:spPr>
          <a:xfrm>
            <a:off x="191413" y="4860476"/>
            <a:ext cx="5666459" cy="1077218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600" dirty="0">
                <a:solidFill>
                  <a:schemeClr val="bg1"/>
                </a:solidFill>
              </a:rPr>
              <a:t>Passengers surveyed are mostly in the age range of 25 to 55 years old 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solidFill>
                  <a:schemeClr val="bg1"/>
                </a:solidFill>
              </a:rPr>
              <a:t>Mostly equally distributed to males and females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solidFill>
                  <a:schemeClr val="bg1"/>
                </a:solidFill>
              </a:rPr>
              <a:t>Overall sample demography is balanced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604CFF8-CD13-4A66-8D34-20A018411F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3381" y="1576359"/>
            <a:ext cx="952500" cy="71437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748F752-CBBE-443E-8CD4-7F5208D63C70}"/>
              </a:ext>
            </a:extLst>
          </p:cNvPr>
          <p:cNvSpPr txBox="1"/>
          <p:nvPr/>
        </p:nvSpPr>
        <p:spPr>
          <a:xfrm>
            <a:off x="6334128" y="4860476"/>
            <a:ext cx="5447386" cy="1077218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285750" indent="-285750">
              <a:buFontTx/>
              <a:buChar char="-"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Disloyal customer are rare adopters of personal travels</a:t>
            </a:r>
          </a:p>
          <a:p>
            <a:pPr lvl="1"/>
            <a:r>
              <a:rPr lang="en-US" sz="1600" dirty="0">
                <a:solidFill>
                  <a:schemeClr val="bg1"/>
                </a:solidFill>
              </a:rPr>
              <a:t>Disloyal customer possibly choose low-cost airlines for personal travel</a:t>
            </a:r>
          </a:p>
          <a:p>
            <a:r>
              <a:rPr lang="en-US" dirty="0"/>
              <a:t>Loyal customers are more satisfied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4EF1949-1FE8-4B40-B3AA-DE59F16C22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31352" y="1652558"/>
            <a:ext cx="1653268" cy="71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6422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216EA9B3-2BB6-4FD1-93D3-F2221C4DF4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412" y="1431448"/>
            <a:ext cx="5666459" cy="3095626"/>
          </a:xfrm>
          <a:prstGeom prst="rect">
            <a:avLst/>
          </a:prstGeom>
          <a:ln>
            <a:solidFill>
              <a:srgbClr val="002060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5F55642-8E76-412A-BE9A-495C936AE1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6857" y="1431448"/>
            <a:ext cx="5666459" cy="3095626"/>
          </a:xfrm>
          <a:prstGeom prst="rect">
            <a:avLst/>
          </a:prstGeom>
          <a:ln>
            <a:solidFill>
              <a:srgbClr val="002060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1186C94-C85E-4D58-B461-C1EB89963BE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194" r="-2" b="32527"/>
          <a:stretch/>
        </p:blipFill>
        <p:spPr>
          <a:xfrm>
            <a:off x="0" y="9525"/>
            <a:ext cx="12182303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C19EF08-5283-4945-9585-776D8A32CB2B}"/>
              </a:ext>
            </a:extLst>
          </p:cNvPr>
          <p:cNvSpPr txBox="1"/>
          <p:nvPr/>
        </p:nvSpPr>
        <p:spPr>
          <a:xfrm>
            <a:off x="191413" y="410138"/>
            <a:ext cx="10178934" cy="6487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Key data Insights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D5619E-AC77-42EC-A896-C88E50BBC8D8}"/>
              </a:ext>
            </a:extLst>
          </p:cNvPr>
          <p:cNvSpPr txBox="1"/>
          <p:nvPr/>
        </p:nvSpPr>
        <p:spPr>
          <a:xfrm>
            <a:off x="191413" y="4860476"/>
            <a:ext cx="5666459" cy="156966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600" dirty="0">
                <a:solidFill>
                  <a:schemeClr val="bg1"/>
                </a:solidFill>
              </a:rPr>
              <a:t>Mixed response in seat comfort.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solidFill>
                  <a:schemeClr val="bg1"/>
                </a:solidFill>
              </a:rPr>
              <a:t>Passengers with average experience of seat comfort has overall average satisfaction level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solidFill>
                  <a:schemeClr val="bg1"/>
                </a:solidFill>
              </a:rPr>
              <a:t>Passengers with excellent seat comfort has overall good satisfaction level.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solidFill>
                  <a:schemeClr val="bg1"/>
                </a:solidFill>
              </a:rPr>
              <a:t>Seat comfort is one of the key contributors to satisfaction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748F752-CBBE-443E-8CD4-7F5208D63C70}"/>
              </a:ext>
            </a:extLst>
          </p:cNvPr>
          <p:cNvSpPr txBox="1"/>
          <p:nvPr/>
        </p:nvSpPr>
        <p:spPr>
          <a:xfrm>
            <a:off x="6186857" y="4860476"/>
            <a:ext cx="5594657" cy="156966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285750" indent="-285750">
              <a:buFontTx/>
              <a:buChar char="-"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Clear acknowledgement that below average inflight entertainment will have a direct impact on satisfaction level</a:t>
            </a:r>
          </a:p>
          <a:p>
            <a:r>
              <a:rPr lang="en-US" dirty="0"/>
              <a:t>A chunk very poor inflight entertainment shows higher satisfied passengers compared to dissatisfied.</a:t>
            </a:r>
          </a:p>
          <a:p>
            <a:r>
              <a:rPr lang="en-US" dirty="0"/>
              <a:t>A good inflight entertainment leads to approx. 70% overall satisfaction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468BEAE-6522-413E-BA49-9422D357CF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0075" y="1529013"/>
            <a:ext cx="1238250" cy="69532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EFE8F96-0553-4ACD-B51A-8955ED7F6A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76534" y="1662363"/>
            <a:ext cx="1238250" cy="69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8429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E86E560-7681-411B-A9D2-B884625635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6857" y="1404041"/>
            <a:ext cx="5666459" cy="3116114"/>
          </a:xfrm>
          <a:prstGeom prst="rect">
            <a:avLst/>
          </a:prstGeom>
          <a:ln>
            <a:solidFill>
              <a:srgbClr val="002060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1186C94-C85E-4D58-B461-C1EB89963BE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194" r="-2" b="32527"/>
          <a:stretch/>
        </p:blipFill>
        <p:spPr>
          <a:xfrm>
            <a:off x="0" y="9525"/>
            <a:ext cx="12182303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6D9B67C-A046-47A0-9DBC-A3F597B14D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413" y="1438367"/>
            <a:ext cx="5666459" cy="3081788"/>
          </a:xfrm>
          <a:prstGeom prst="rect">
            <a:avLst/>
          </a:prstGeom>
          <a:ln>
            <a:solidFill>
              <a:srgbClr val="002060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C19EF08-5283-4945-9585-776D8A32CB2B}"/>
              </a:ext>
            </a:extLst>
          </p:cNvPr>
          <p:cNvSpPr txBox="1"/>
          <p:nvPr/>
        </p:nvSpPr>
        <p:spPr>
          <a:xfrm>
            <a:off x="191413" y="410138"/>
            <a:ext cx="10178934" cy="6487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Key data Insights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D5619E-AC77-42EC-A896-C88E50BBC8D8}"/>
              </a:ext>
            </a:extLst>
          </p:cNvPr>
          <p:cNvSpPr txBox="1"/>
          <p:nvPr/>
        </p:nvSpPr>
        <p:spPr>
          <a:xfrm>
            <a:off x="191413" y="4860476"/>
            <a:ext cx="5666459" cy="156966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600" dirty="0">
                <a:solidFill>
                  <a:schemeClr val="bg1"/>
                </a:solidFill>
              </a:rPr>
              <a:t>Food and Drink is not a major driver for satisfaction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solidFill>
                  <a:schemeClr val="bg1"/>
                </a:solidFill>
              </a:rPr>
              <a:t>Excellent food quality also leads to dissatisfaction for some other metric dissatisfaction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solidFill>
                  <a:schemeClr val="bg1"/>
                </a:solidFill>
              </a:rPr>
              <a:t>Interesting that extremely poor food quality shows major satisfaction compared dissatisfaction, so it depends on passenger's priority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748F752-CBBE-443E-8CD4-7F5208D63C70}"/>
              </a:ext>
            </a:extLst>
          </p:cNvPr>
          <p:cNvSpPr txBox="1"/>
          <p:nvPr/>
        </p:nvSpPr>
        <p:spPr>
          <a:xfrm>
            <a:off x="6186857" y="4860476"/>
            <a:ext cx="5594657" cy="830997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285750" indent="-285750">
              <a:buFontTx/>
              <a:buChar char="-"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Below average online support services leads to dissatisfaction</a:t>
            </a:r>
          </a:p>
          <a:p>
            <a:r>
              <a:rPr lang="en-US" dirty="0"/>
              <a:t>A good online support has a clear direct impact on overall satisfaction level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468BEAE-6522-413E-BA49-9422D357CF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55179" y="1557588"/>
            <a:ext cx="1238250" cy="69532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EFE8F96-0553-4ACD-B51A-8955ED7F6A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76534" y="1662363"/>
            <a:ext cx="1238250" cy="69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7113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1186C94-C85E-4D58-B461-C1EB89963BE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9525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C19EF08-5283-4945-9585-776D8A32CB2B}"/>
              </a:ext>
            </a:extLst>
          </p:cNvPr>
          <p:cNvSpPr txBox="1"/>
          <p:nvPr/>
        </p:nvSpPr>
        <p:spPr>
          <a:xfrm>
            <a:off x="191413" y="410138"/>
            <a:ext cx="10178934" cy="6487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Data cleaning/ Variable Transformation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7EE007D-3B3B-42DC-BDDF-46B7A80EADCD}"/>
              </a:ext>
            </a:extLst>
          </p:cNvPr>
          <p:cNvPicPr/>
          <p:nvPr/>
        </p:nvPicPr>
        <p:blipFill rotWithShape="1">
          <a:blip r:embed="rId3"/>
          <a:srcRect l="33717" t="40277" r="17659" b="-112"/>
          <a:stretch/>
        </p:blipFill>
        <p:spPr>
          <a:xfrm>
            <a:off x="8690500" y="2277593"/>
            <a:ext cx="2971800" cy="61071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483CBC3-3383-4B7C-AF61-400FFEDE9F18}"/>
              </a:ext>
            </a:extLst>
          </p:cNvPr>
          <p:cNvPicPr/>
          <p:nvPr/>
        </p:nvPicPr>
        <p:blipFill rotWithShape="1">
          <a:blip r:embed="rId4"/>
          <a:srcRect l="58563" t="25985"/>
          <a:stretch/>
        </p:blipFill>
        <p:spPr>
          <a:xfrm>
            <a:off x="8690500" y="1243330"/>
            <a:ext cx="2971802" cy="10191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51AD3BC-ABAB-43FE-9946-34DE55609FCB}"/>
              </a:ext>
            </a:extLst>
          </p:cNvPr>
          <p:cNvSpPr txBox="1"/>
          <p:nvPr/>
        </p:nvSpPr>
        <p:spPr>
          <a:xfrm>
            <a:off x="191412" y="1243329"/>
            <a:ext cx="6296047" cy="1631216"/>
          </a:xfrm>
          <a:prstGeom prst="rect">
            <a:avLst/>
          </a:prstGeom>
          <a:solidFill>
            <a:schemeClr val="bg2">
              <a:alpha val="36000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342900" indent="-342900">
              <a:buFont typeface="Arial" panose="020B0604020202020204" pitchFamily="34" charset="0"/>
              <a:buChar char="•"/>
              <a:defRPr sz="2000"/>
            </a:lvl1pPr>
          </a:lstStyle>
          <a:p>
            <a:r>
              <a:rPr lang="en-US" dirty="0"/>
              <a:t>42,075 missing cells imputed using mice function</a:t>
            </a:r>
          </a:p>
          <a:p>
            <a:r>
              <a:rPr lang="en-US" dirty="0"/>
              <a:t>Unwanted variables removed (ID and arrival delay in mins)</a:t>
            </a:r>
          </a:p>
          <a:p>
            <a:r>
              <a:rPr lang="en-US" dirty="0"/>
              <a:t>All survey variable levels transformed to numerical levels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8B3722F-7323-420E-9B7C-A5B525CEB91D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6524626" y="1243331"/>
            <a:ext cx="2128708" cy="162998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233F15C-CD5C-4ECA-AA20-97D337DCECD1}"/>
              </a:ext>
            </a:extLst>
          </p:cNvPr>
          <p:cNvPicPr/>
          <p:nvPr/>
        </p:nvPicPr>
        <p:blipFill rotWithShape="1">
          <a:blip r:embed="rId6"/>
          <a:srcRect t="31487"/>
          <a:stretch/>
        </p:blipFill>
        <p:spPr>
          <a:xfrm>
            <a:off x="6524626" y="2903398"/>
            <a:ext cx="5137674" cy="175432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CBDEBA7-9540-4291-B234-1CBD5970E85C}"/>
              </a:ext>
            </a:extLst>
          </p:cNvPr>
          <p:cNvPicPr/>
          <p:nvPr/>
        </p:nvPicPr>
        <p:blipFill>
          <a:blip r:embed="rId7"/>
          <a:stretch>
            <a:fillRect/>
          </a:stretch>
        </p:blipFill>
        <p:spPr>
          <a:xfrm>
            <a:off x="6524627" y="4657725"/>
            <a:ext cx="5137674" cy="18423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4C5C7E8-FCCC-44C6-B459-748BE611DB5A}"/>
              </a:ext>
            </a:extLst>
          </p:cNvPr>
          <p:cNvSpPr txBox="1"/>
          <p:nvPr/>
        </p:nvSpPr>
        <p:spPr>
          <a:xfrm>
            <a:off x="191412" y="3457575"/>
            <a:ext cx="6296047" cy="3170099"/>
          </a:xfrm>
          <a:prstGeom prst="rect">
            <a:avLst/>
          </a:prstGeom>
          <a:solidFill>
            <a:schemeClr val="bg2">
              <a:alpha val="36000"/>
            </a:schemeClr>
          </a:solidFill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Most of the departure delays are been observed in flights which travel higher distance, more than 2000 miles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While we don’t see many outliers in the age, flight distance has a lot of outlier due to the nature of variable as the airlines is a global airline and would have short and long distance flights.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Also, there are likely chances that while most of the flight has 15 mins of average delay, there are outliers in the delay of </a:t>
            </a:r>
            <a:r>
              <a:rPr lang="en-US" sz="2000" dirty="0" err="1"/>
              <a:t>upto</a:t>
            </a:r>
            <a:r>
              <a:rPr lang="en-US" sz="2000" dirty="0"/>
              <a:t> 1300+ mins</a:t>
            </a:r>
          </a:p>
        </p:txBody>
      </p:sp>
    </p:spTree>
    <p:extLst>
      <p:ext uri="{BB962C8B-B14F-4D97-AF65-F5344CB8AC3E}">
        <p14:creationId xmlns:p14="http://schemas.microsoft.com/office/powerpoint/2010/main" val="31337239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8" name="Rectangle 47">
            <a:extLst>
              <a:ext uri="{FF2B5EF4-FFF2-40B4-BE49-F238E27FC236}">
                <a16:creationId xmlns:a16="http://schemas.microsoft.com/office/drawing/2014/main" id="{85016AEC-0320-4ED0-8ECB-FE11DDDFE1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19EF08-5283-4945-9585-776D8A32CB2B}"/>
              </a:ext>
            </a:extLst>
          </p:cNvPr>
          <p:cNvSpPr txBox="1"/>
          <p:nvPr/>
        </p:nvSpPr>
        <p:spPr>
          <a:xfrm>
            <a:off x="201363" y="216211"/>
            <a:ext cx="7667184" cy="7846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Model building and performance</a:t>
            </a:r>
          </a:p>
        </p:txBody>
      </p:sp>
      <p:sp>
        <p:nvSpPr>
          <p:cNvPr id="59" name="Rectangle 49">
            <a:extLst>
              <a:ext uri="{FF2B5EF4-FFF2-40B4-BE49-F238E27FC236}">
                <a16:creationId xmlns:a16="http://schemas.microsoft.com/office/drawing/2014/main" id="{C70C3B59-DE2C-4611-8148-812575C5CA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1540"/>
            <a:ext cx="722376" cy="5071110"/>
          </a:xfrm>
          <a:prstGeom prst="rect">
            <a:avLst/>
          </a:prstGeom>
          <a:solidFill>
            <a:srgbClr val="4C52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2760F13-0956-4530-A8EB-3F8BACDCB8F8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3164"/>
          <a:stretch/>
        </p:blipFill>
        <p:spPr bwMode="auto">
          <a:xfrm>
            <a:off x="3325638" y="5475311"/>
            <a:ext cx="8783695" cy="1185961"/>
          </a:xfrm>
          <a:prstGeom prst="rect">
            <a:avLst/>
          </a:prstGeom>
          <a:noFill/>
          <a:effectLst>
            <a:outerShdw blurRad="406400" dist="317500" dir="5400000" sx="89000" sy="89000" rotWithShape="0">
              <a:prstClr val="black">
                <a:alpha val="15000"/>
              </a:prstClr>
            </a:outerShdw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47549CE-862B-41BE-8BB0-CD7AB908801B}"/>
              </a:ext>
            </a:extLst>
          </p:cNvPr>
          <p:cNvSpPr txBox="1"/>
          <p:nvPr/>
        </p:nvSpPr>
        <p:spPr>
          <a:xfrm>
            <a:off x="722377" y="891540"/>
            <a:ext cx="7347534" cy="59664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Logistic regression:</a:t>
            </a:r>
          </a:p>
          <a:p>
            <a:pPr marL="80010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The model was used to predict the satisfaction level of passengers with respect to the independent variables. </a:t>
            </a:r>
          </a:p>
          <a:p>
            <a:pPr marL="80010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Identify the impact on satisfaction for every unit changes in the independent variables 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CART Model:</a:t>
            </a:r>
          </a:p>
          <a:p>
            <a:pPr marL="80010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Used for solving both regression and classification problems</a:t>
            </a:r>
          </a:p>
          <a:p>
            <a:pPr marL="80010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A decision tree consists of a root node which splits into decision nodes/branches, depending on the outcome of the branches the next branch or the terminal /leaf nodes are formed.</a:t>
            </a:r>
          </a:p>
          <a:p>
            <a:pPr marL="80010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This model was used in the project to identify the top factors and the parameter per factor impacting Passengers satisfaction.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Random Forest:</a:t>
            </a:r>
          </a:p>
          <a:p>
            <a:pPr marL="80010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Random forest algorithm can also be used for both classifications and regression task. </a:t>
            </a:r>
          </a:p>
          <a:p>
            <a:pPr marL="80010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It provides higher accuracy through cross validation</a:t>
            </a:r>
          </a:p>
          <a:p>
            <a:pPr marL="80010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This model is used for prediction purpose as it has delivered highest accuracy and performed better than other models</a:t>
            </a:r>
          </a:p>
          <a:p>
            <a:pPr marL="80010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4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Other models used for prediction purpose as shown below but overall accuracy is low compared to Random forest.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Naïve </a:t>
            </a:r>
            <a:r>
              <a:rPr lang="en-US" sz="1400" dirty="0" err="1"/>
              <a:t>bayes</a:t>
            </a:r>
            <a:endParaRPr lang="en-US" sz="1400" dirty="0"/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KNN Model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Gradient Boosting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Extreme gradient boosting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87989465-120C-4326-8A23-A8D0495C54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9911" y="1709830"/>
            <a:ext cx="3798982" cy="2947192"/>
          </a:xfrm>
          <a:prstGeom prst="rect">
            <a:avLst/>
          </a:prstGeom>
          <a:ln>
            <a:solidFill>
              <a:srgbClr val="002060"/>
            </a:solidFill>
          </a:ln>
        </p:spPr>
      </p:pic>
    </p:spTree>
    <p:extLst>
      <p:ext uri="{BB962C8B-B14F-4D97-AF65-F5344CB8AC3E}">
        <p14:creationId xmlns:p14="http://schemas.microsoft.com/office/powerpoint/2010/main" val="22541433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35">
            <a:extLst>
              <a:ext uri="{FF2B5EF4-FFF2-40B4-BE49-F238E27FC236}">
                <a16:creationId xmlns:a16="http://schemas.microsoft.com/office/drawing/2014/main" id="{1ECAB1E8-8195-4748-BE71-FF806D8689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5" name="Rectangle 37">
            <a:extLst>
              <a:ext uri="{FF2B5EF4-FFF2-40B4-BE49-F238E27FC236}">
                <a16:creationId xmlns:a16="http://schemas.microsoft.com/office/drawing/2014/main" id="{57F6BDD4-E066-4008-8011-6CC31AEB4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5" y="633619"/>
            <a:ext cx="4279383" cy="5495925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358829-352E-42F4-9CBA-1B2885813A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7" y="978619"/>
            <a:ext cx="3410712" cy="56519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/>
              <a:t>CART decision tree</a:t>
            </a:r>
          </a:p>
        </p:txBody>
      </p:sp>
      <p:sp>
        <p:nvSpPr>
          <p:cNvPr id="46" name="Rectangle 39">
            <a:extLst>
              <a:ext uri="{FF2B5EF4-FFF2-40B4-BE49-F238E27FC236}">
                <a16:creationId xmlns:a16="http://schemas.microsoft.com/office/drawing/2014/main" id="{2711A8FB-68FC-45FC-B01E-38F809E2D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7" y="117043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7" name="Rectangle 41">
            <a:extLst>
              <a:ext uri="{FF2B5EF4-FFF2-40B4-BE49-F238E27FC236}">
                <a16:creationId xmlns:a16="http://schemas.microsoft.com/office/drawing/2014/main" id="{2A865FE3-5FC9-4049-87CF-30019C46C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9" y="2121408"/>
            <a:ext cx="3328416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D3F574E-7929-4B94-8731-9201A0098142}"/>
              </a:ext>
            </a:extLst>
          </p:cNvPr>
          <p:cNvSpPr/>
          <p:nvPr/>
        </p:nvSpPr>
        <p:spPr>
          <a:xfrm>
            <a:off x="841247" y="1888812"/>
            <a:ext cx="3677488" cy="38953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Based on the cart decision tree, it is recommended to identify key areas of improvement in Inflight entertainment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It is observed that 40% of the passengers are satisfied with an excellent inflight entertainment experience and ease of online booking.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25% of passengers are dissatisfied if there are 10% probability of them being an eco or eco plus class passengers with a seat comfort of less than good or more than poor.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6% of passengers are satisfied even if their inflight experience is low (good or below) but they have an excellent seat comfort.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9FB9B05-B362-4BF2-A59C-03AB7C193701}"/>
              </a:ext>
            </a:extLst>
          </p:cNvPr>
          <p:cNvPicPr/>
          <p:nvPr/>
        </p:nvPicPr>
        <p:blipFill rotWithShape="1">
          <a:blip r:embed="rId2"/>
          <a:srcRect l="4551" r="6406"/>
          <a:stretch/>
        </p:blipFill>
        <p:spPr>
          <a:xfrm>
            <a:off x="5124450" y="634382"/>
            <a:ext cx="6657213" cy="5495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8073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231BF440-39FA-4087-84CC-2EEC0BBDAF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icture containing indoor, sitting, cellphone, table&#10;&#10;Description automatically generated">
            <a:extLst>
              <a:ext uri="{FF2B5EF4-FFF2-40B4-BE49-F238E27FC236}">
                <a16:creationId xmlns:a16="http://schemas.microsoft.com/office/drawing/2014/main" id="{E53F824C-B6EA-4E84-8D33-1B5F09C98E8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31026"/>
          <a:stretch/>
        </p:blipFill>
        <p:spPr>
          <a:xfrm>
            <a:off x="4883025" y="10"/>
            <a:ext cx="7308975" cy="3364982"/>
          </a:xfrm>
          <a:custGeom>
            <a:avLst/>
            <a:gdLst/>
            <a:ahLst/>
            <a:cxnLst/>
            <a:rect l="l" t="t" r="r" b="b"/>
            <a:pathLst>
              <a:path w="7308975" h="3364992">
                <a:moveTo>
                  <a:pt x="0" y="0"/>
                </a:moveTo>
                <a:lnTo>
                  <a:pt x="7308975" y="0"/>
                </a:lnTo>
                <a:lnTo>
                  <a:pt x="7308975" y="3364992"/>
                </a:lnTo>
                <a:lnTo>
                  <a:pt x="1210305" y="3364992"/>
                </a:lnTo>
                <a:lnTo>
                  <a:pt x="1192705" y="2943200"/>
                </a:lnTo>
                <a:cubicBezTo>
                  <a:pt x="1098874" y="1825108"/>
                  <a:pt x="684692" y="821621"/>
                  <a:pt x="62981" y="69271"/>
                </a:cubicBezTo>
                <a:close/>
              </a:path>
            </a:pathLst>
          </a:custGeom>
        </p:spPr>
      </p:pic>
      <p:pic>
        <p:nvPicPr>
          <p:cNvPr id="5" name="Picture 4" descr="A hand holding a cell phone&#10;&#10;Description automatically generated">
            <a:extLst>
              <a:ext uri="{FF2B5EF4-FFF2-40B4-BE49-F238E27FC236}">
                <a16:creationId xmlns:a16="http://schemas.microsoft.com/office/drawing/2014/main" id="{A4ED689D-23E2-43AA-A2E2-30DB5FDBFDC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40" r="-2" b="14286"/>
          <a:stretch/>
        </p:blipFill>
        <p:spPr>
          <a:xfrm>
            <a:off x="4883025" y="3493008"/>
            <a:ext cx="7308975" cy="3364992"/>
          </a:xfrm>
          <a:custGeom>
            <a:avLst/>
            <a:gdLst/>
            <a:ahLst/>
            <a:cxnLst/>
            <a:rect l="l" t="t" r="r" b="b"/>
            <a:pathLst>
              <a:path w="7308975" h="3364992">
                <a:moveTo>
                  <a:pt x="1210305" y="0"/>
                </a:moveTo>
                <a:lnTo>
                  <a:pt x="7308975" y="0"/>
                </a:lnTo>
                <a:lnTo>
                  <a:pt x="7308975" y="3364992"/>
                </a:lnTo>
                <a:lnTo>
                  <a:pt x="0" y="3364992"/>
                </a:lnTo>
                <a:lnTo>
                  <a:pt x="62981" y="3295722"/>
                </a:lnTo>
                <a:cubicBezTo>
                  <a:pt x="684692" y="2543371"/>
                  <a:pt x="1098874" y="1539884"/>
                  <a:pt x="1192705" y="421793"/>
                </a:cubicBezTo>
                <a:close/>
              </a:path>
            </a:pathLst>
          </a:custGeom>
        </p:spPr>
      </p:pic>
      <p:sp useBgFill="1">
        <p:nvSpPr>
          <p:cNvPr id="30" name="Freeform: Shape 29">
            <a:extLst>
              <a:ext uri="{FF2B5EF4-FFF2-40B4-BE49-F238E27FC236}">
                <a16:creationId xmlns:a16="http://schemas.microsoft.com/office/drawing/2014/main" id="{F04E4CBA-303B-48BD-8451-C2701CB0EE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1" cy="6858000"/>
          </a:xfrm>
          <a:custGeom>
            <a:avLst/>
            <a:gdLst>
              <a:gd name="connsiteX0" fmla="*/ 0 w 6096001"/>
              <a:gd name="connsiteY0" fmla="*/ 0 h 6858000"/>
              <a:gd name="connsiteX1" fmla="*/ 4883024 w 6096001"/>
              <a:gd name="connsiteY1" fmla="*/ 0 h 6858000"/>
              <a:gd name="connsiteX2" fmla="*/ 4946006 w 6096001"/>
              <a:gd name="connsiteY2" fmla="*/ 69271 h 6858000"/>
              <a:gd name="connsiteX3" fmla="*/ 6096001 w 6096001"/>
              <a:gd name="connsiteY3" fmla="*/ 3429000 h 6858000"/>
              <a:gd name="connsiteX4" fmla="*/ 4946006 w 6096001"/>
              <a:gd name="connsiteY4" fmla="*/ 6788730 h 6858000"/>
              <a:gd name="connsiteX5" fmla="*/ 4883024 w 6096001"/>
              <a:gd name="connsiteY5" fmla="*/ 6858000 h 6858000"/>
              <a:gd name="connsiteX6" fmla="*/ 0 w 609600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1" h="6858000">
                <a:moveTo>
                  <a:pt x="0" y="0"/>
                </a:moveTo>
                <a:lnTo>
                  <a:pt x="4883024" y="0"/>
                </a:lnTo>
                <a:lnTo>
                  <a:pt x="4946006" y="69271"/>
                </a:lnTo>
                <a:cubicBezTo>
                  <a:pt x="5656532" y="929100"/>
                  <a:pt x="6096001" y="2116944"/>
                  <a:pt x="6096001" y="3429000"/>
                </a:cubicBezTo>
                <a:cubicBezTo>
                  <a:pt x="6096001" y="4741056"/>
                  <a:pt x="5656532" y="5928900"/>
                  <a:pt x="4946006" y="6788730"/>
                </a:cubicBezTo>
                <a:lnTo>
                  <a:pt x="4883024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2" name="Freeform: Shape 31">
            <a:extLst>
              <a:ext uri="{FF2B5EF4-FFF2-40B4-BE49-F238E27FC236}">
                <a16:creationId xmlns:a16="http://schemas.microsoft.com/office/drawing/2014/main" id="{F6CA58B3-AFCC-4A40-9882-50D508087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7332" cy="6858000"/>
          </a:xfrm>
          <a:custGeom>
            <a:avLst/>
            <a:gdLst>
              <a:gd name="connsiteX0" fmla="*/ 0 w 6087332"/>
              <a:gd name="connsiteY0" fmla="*/ 0 h 6858000"/>
              <a:gd name="connsiteX1" fmla="*/ 4874355 w 6087332"/>
              <a:gd name="connsiteY1" fmla="*/ 0 h 6858000"/>
              <a:gd name="connsiteX2" fmla="*/ 4937337 w 6087332"/>
              <a:gd name="connsiteY2" fmla="*/ 69271 h 6858000"/>
              <a:gd name="connsiteX3" fmla="*/ 6087332 w 6087332"/>
              <a:gd name="connsiteY3" fmla="*/ 3429000 h 6858000"/>
              <a:gd name="connsiteX4" fmla="*/ 4937337 w 6087332"/>
              <a:gd name="connsiteY4" fmla="*/ 6788730 h 6858000"/>
              <a:gd name="connsiteX5" fmla="*/ 4874355 w 6087332"/>
              <a:gd name="connsiteY5" fmla="*/ 6858000 h 6858000"/>
              <a:gd name="connsiteX6" fmla="*/ 0 w 608733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7332" h="6858000">
                <a:moveTo>
                  <a:pt x="0" y="0"/>
                </a:moveTo>
                <a:lnTo>
                  <a:pt x="4874355" y="0"/>
                </a:lnTo>
                <a:lnTo>
                  <a:pt x="4937337" y="69271"/>
                </a:lnTo>
                <a:cubicBezTo>
                  <a:pt x="5647863" y="929100"/>
                  <a:pt x="6087332" y="2116944"/>
                  <a:pt x="6087332" y="3429000"/>
                </a:cubicBezTo>
                <a:cubicBezTo>
                  <a:pt x="6087332" y="4741056"/>
                  <a:pt x="5647863" y="5928900"/>
                  <a:pt x="4937337" y="6788730"/>
                </a:cubicBezTo>
                <a:lnTo>
                  <a:pt x="4874355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478510-F6C1-41BA-996B-C3F0445002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859536"/>
            <a:ext cx="4832802" cy="124358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Recommendation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5C56826-D4E5-42ED-8529-079651CB30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52144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82095FCE-EF05-4443-B97A-85DEE3A5CA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9544" y="2194560"/>
            <a:ext cx="4892040" cy="18288"/>
          </a:xfrm>
          <a:prstGeom prst="rect">
            <a:avLst/>
          </a:prstGeom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A00AE6B-AA30-4CF8-BA6F-339B780AD7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9544" y="2194560"/>
            <a:ext cx="4892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2BD82427-DA24-422B-B3A0-DEB73788E2BE}"/>
              </a:ext>
            </a:extLst>
          </p:cNvPr>
          <p:cNvSpPr txBox="1">
            <a:spLocks/>
          </p:cNvSpPr>
          <p:nvPr/>
        </p:nvSpPr>
        <p:spPr>
          <a:xfrm>
            <a:off x="448056" y="2512611"/>
            <a:ext cx="4832803" cy="366435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  <a:ea typeface="+mn-ea"/>
                <a:cs typeface="+mn-cs"/>
              </a:rPr>
              <a:t>Collaborate with leading OTT players to offer trending contents inflight</a:t>
            </a:r>
          </a:p>
          <a:p>
            <a:pPr marL="34290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  <a:ea typeface="+mn-ea"/>
                <a:cs typeface="+mn-cs"/>
              </a:rPr>
              <a:t>Allow customer to pre book contents while booking tickets</a:t>
            </a:r>
          </a:p>
          <a:p>
            <a:pPr marL="34290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  <a:ea typeface="+mn-ea"/>
                <a:cs typeface="+mn-cs"/>
              </a:rPr>
              <a:t>Attract disloyal customer and convert them to loyal one’s, offering free content access upon signing up for loyalty.</a:t>
            </a:r>
          </a:p>
          <a:p>
            <a:pPr marL="34290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  <a:ea typeface="+mn-ea"/>
                <a:cs typeface="+mn-cs"/>
              </a:rPr>
              <a:t>Loyal customers are more satisfied and enjoying loyalty benefits</a:t>
            </a:r>
          </a:p>
          <a:p>
            <a:pPr marL="34290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  <a:ea typeface="+mn-ea"/>
                <a:cs typeface="+mn-cs"/>
              </a:rPr>
              <a:t>Offer complementary comfortable seats for frequent flyers by learning on the number of journeys or last-minute upgrades .economy to business class.</a:t>
            </a:r>
          </a:p>
          <a:p>
            <a:pPr marL="34290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  <a:ea typeface="+mn-ea"/>
                <a:cs typeface="+mn-cs"/>
              </a:rPr>
              <a:t>Height adjustable seats</a:t>
            </a:r>
          </a:p>
          <a:p>
            <a:pPr marL="34290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  <a:ea typeface="+mn-ea"/>
                <a:cs typeface="+mn-cs"/>
              </a:rPr>
              <a:t>Baby seat box.</a:t>
            </a:r>
          </a:p>
        </p:txBody>
      </p:sp>
    </p:spTree>
    <p:extLst>
      <p:ext uri="{BB962C8B-B14F-4D97-AF65-F5344CB8AC3E}">
        <p14:creationId xmlns:p14="http://schemas.microsoft.com/office/powerpoint/2010/main" val="28145912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HideFromDelve xmlns="71c5aaf6-e6ce-465b-b873-5148d2a4c105">false</HideFromDelve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52195DDD570074CAE8CBF757C256CE2" ma:contentTypeVersion="13" ma:contentTypeDescription="Create a new document." ma:contentTypeScope="" ma:versionID="057f33c66e3f1f21a8b30b5d78c735ea">
  <xsd:schema xmlns:xsd="http://www.w3.org/2001/XMLSchema" xmlns:xs="http://www.w3.org/2001/XMLSchema" xmlns:p="http://schemas.microsoft.com/office/2006/metadata/properties" xmlns:ns3="71c5aaf6-e6ce-465b-b873-5148d2a4c105" xmlns:ns4="7d0232d0-fbb1-4959-8809-8c490a54b21c" xmlns:ns5="e04d8cb6-3e7b-41bb-884c-649ba8c2496f" targetNamespace="http://schemas.microsoft.com/office/2006/metadata/properties" ma:root="true" ma:fieldsID="25089d19b62ed95f8abb39ba97acb858" ns3:_="" ns4:_="" ns5:_="">
    <xsd:import namespace="71c5aaf6-e6ce-465b-b873-5148d2a4c105"/>
    <xsd:import namespace="7d0232d0-fbb1-4959-8809-8c490a54b21c"/>
    <xsd:import namespace="e04d8cb6-3e7b-41bb-884c-649ba8c2496f"/>
    <xsd:element name="properties">
      <xsd:complexType>
        <xsd:sequence>
          <xsd:element name="documentManagement">
            <xsd:complexType>
              <xsd:all>
                <xsd:element ref="ns3:_dlc_DocId" minOccurs="0"/>
                <xsd:element ref="ns3:_dlc_DocIdUrl" minOccurs="0"/>
                <xsd:element ref="ns3:_dlc_DocIdPersistId" minOccurs="0"/>
                <xsd:element ref="ns3:HideFromDelve" minOccurs="0"/>
                <xsd:element ref="ns4:MediaServiceFastMetadata" minOccurs="0"/>
                <xsd:element ref="ns5:SharedWithUsers" minOccurs="0"/>
                <xsd:element ref="ns5:SharedWithDetails" minOccurs="0"/>
                <xsd:element ref="ns5:SharingHintHash" minOccurs="0"/>
                <xsd:element ref="ns4:MediaServiceMetadata" minOccurs="0"/>
                <xsd:element ref="ns4:MediaServiceDateTaken" minOccurs="0"/>
                <xsd:element ref="ns4:MediaServiceAutoTags" minOccurs="0"/>
                <xsd:element ref="ns4:MediaServiceOCR" minOccurs="0"/>
                <xsd:element ref="ns4:MediaServiceLocation" minOccurs="0"/>
                <xsd:element ref="ns4:MediaServiceGenerationTime" minOccurs="0"/>
                <xsd:element ref="ns4:MediaServiceEventHashCode" minOccurs="0"/>
                <xsd:element ref="ns4:MediaServiceAutoKeyPoints" minOccurs="0"/>
                <xsd:element ref="ns4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c5aaf6-e6ce-465b-b873-5148d2a4c105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  <xsd:element name="HideFromDelve" ma:index="11" nillable="true" ma:displayName="HideFromDelve" ma:default="0" ma:internalName="HideFromDelve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d0232d0-fbb1-4959-8809-8c490a54b21c" elementFormDefault="qualified">
    <xsd:import namespace="http://schemas.microsoft.com/office/2006/documentManagement/types"/>
    <xsd:import namespace="http://schemas.microsoft.com/office/infopath/2007/PartnerControls"/>
    <xsd:element name="MediaServiceFastMetadata" ma:index="12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Metadata" ma:index="16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DateTaken" ma:index="17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8" nillable="true" ma:displayName="MediaServiceAutoTags" ma:internalName="MediaServiceAutoTags" ma:readOnly="true">
      <xsd:simpleType>
        <xsd:restriction base="dms:Text"/>
      </xsd:simpleType>
    </xsd:element>
    <xsd:element name="MediaServiceOCR" ma:index="19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20" nillable="true" ma:displayName="MediaServiceLocation" ma:internalName="MediaServiceLocation" ma:readOnly="true">
      <xsd:simpleType>
        <xsd:restriction base="dms:Text"/>
      </xsd:simpleType>
    </xsd:element>
    <xsd:element name="MediaServiceGenerationTime" ma:index="2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2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04d8cb6-3e7b-41bb-884c-649ba8c2496f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5" nillable="true" ma:displayName="Sharing Hint Hash" ma:description="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?mso-contentType ?>
<SharedContentType xmlns="Microsoft.SharePoint.Taxonomy.ContentTypeSync" SourceId="34c87397-5fc1-491e-85e7-d6110dbe9cbd" ContentTypeId="0x0101" PreviousValue="false"/>
</file>

<file path=customXml/item5.xml><?xml version="1.0" encoding="utf-8"?>
<?mso-contentType ?>
<spe:Receivers xmlns:spe="http://schemas.microsoft.com/sharepoint/events"/>
</file>

<file path=customXml/itemProps1.xml><?xml version="1.0" encoding="utf-8"?>
<ds:datastoreItem xmlns:ds="http://schemas.openxmlformats.org/officeDocument/2006/customXml" ds:itemID="{26CD04B0-13A8-4D64-B0D9-5815428496C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CA59F19-EBF0-40A6-AECB-C7808F6BD1DC}">
  <ds:schemaRefs>
    <ds:schemaRef ds:uri="http://schemas.microsoft.com/office/2006/metadata/properties"/>
    <ds:schemaRef ds:uri="http://schemas.microsoft.com/office/infopath/2007/PartnerControls"/>
    <ds:schemaRef ds:uri="71c5aaf6-e6ce-465b-b873-5148d2a4c105"/>
  </ds:schemaRefs>
</ds:datastoreItem>
</file>

<file path=customXml/itemProps3.xml><?xml version="1.0" encoding="utf-8"?>
<ds:datastoreItem xmlns:ds="http://schemas.openxmlformats.org/officeDocument/2006/customXml" ds:itemID="{5977CE29-569A-4FAB-B0D9-890C148CD36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c5aaf6-e6ce-465b-b873-5148d2a4c105"/>
    <ds:schemaRef ds:uri="7d0232d0-fbb1-4959-8809-8c490a54b21c"/>
    <ds:schemaRef ds:uri="e04d8cb6-3e7b-41bb-884c-649ba8c2496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4.xml><?xml version="1.0" encoding="utf-8"?>
<ds:datastoreItem xmlns:ds="http://schemas.openxmlformats.org/officeDocument/2006/customXml" ds:itemID="{B2876127-F321-4DCA-BFA4-8D29F512C2F7}">
  <ds:schemaRefs>
    <ds:schemaRef ds:uri="Microsoft.SharePoint.Taxonomy.ContentTypeSync"/>
  </ds:schemaRefs>
</ds:datastoreItem>
</file>

<file path=customXml/itemProps5.xml><?xml version="1.0" encoding="utf-8"?>
<ds:datastoreItem xmlns:ds="http://schemas.openxmlformats.org/officeDocument/2006/customXml" ds:itemID="{7FF5FFFB-EB62-4062-9903-B807AA4F7F59}">
  <ds:schemaRefs>
    <ds:schemaRef ds:uri="http://schemas.microsoft.com/sharepoint/event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68</TotalTime>
  <Words>1024</Words>
  <Application>Microsoft Office PowerPoint</Application>
  <PresentationFormat>Widescreen</PresentationFormat>
  <Paragraphs>244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CART decision tree</vt:lpstr>
      <vt:lpstr>Recommendation</vt:lpstr>
      <vt:lpstr>Thankyou</vt:lpstr>
      <vt:lpstr>Back up slide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Singh, Avinash Y. (Nokia - TH/Bangkok)</dc:creator>
  <cp:lastModifiedBy>Singh, Avinash Y. (Nokia - TH/Bangkok)</cp:lastModifiedBy>
  <cp:revision>1</cp:revision>
  <dcterms:created xsi:type="dcterms:W3CDTF">2020-11-16T16:04:18Z</dcterms:created>
  <dcterms:modified xsi:type="dcterms:W3CDTF">2020-11-22T09:12:34Z</dcterms:modified>
</cp:coreProperties>
</file>